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media/image2.jpeg" ContentType="image/jpeg"/>
  <Override PartName="/ppt/media/image3.jpeg" ContentType="image/jpeg"/>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media/image4.jpeg" ContentType="image/jpeg"/>
  <Override PartName="/ppt/notesSlides/notesSlide29.xml" ContentType="application/vnd.openxmlformats-officedocument.presentationml.notesSlide+xml"/>
  <Override PartName="/ppt/notesSlides/notesSlide30.xml" ContentType="application/vnd.openxmlformats-officedocument.presentationml.notes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 id="309" r:id="rId61"/>
    <p:sldId id="310" r:id="rId62"/>
    <p:sldId id="311" r:id="rId63"/>
    <p:sldId id="312" r:id="rId64"/>
    <p:sldId id="313" r:id="rId65"/>
    <p:sldId id="314" r:id="rId66"/>
    <p:sldId id="315" r:id="rId67"/>
    <p:sldId id="316" r:id="rId68"/>
    <p:sldId id="317" r:id="rId69"/>
    <p:sldId id="318" r:id="rId70"/>
    <p:sldId id="319" r:id="rId71"/>
    <p:sldId id="320" r:id="rId72"/>
    <p:sldId id="321" r:id="rId73"/>
    <p:sldId id="322" r:id="rId74"/>
    <p:sldId id="323" r:id="rId75"/>
    <p:sldId id="324" r:id="rId76"/>
    <p:sldId id="325" r:id="rId77"/>
    <p:sldId id="326" r:id="rId78"/>
    <p:sldId id="327" r:id="rId79"/>
    <p:sldId id="328" r:id="rId80"/>
    <p:sldId id="329" r:id="rId81"/>
    <p:sldId id="330" r:id="rId82"/>
    <p:sldId id="331" r:id="rId83"/>
    <p:sldId id="332" r:id="rId84"/>
    <p:sldId id="333" r:id="rId85"/>
    <p:sldId id="334" r:id="rId86"/>
    <p:sldId id="335" r:id="rId87"/>
    <p:sldId id="336" r:id="rId88"/>
    <p:sldId id="337" r:id="rId89"/>
    <p:sldId id="338" r:id="rId90"/>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821531" rtl="0" fontAlgn="auto" latinLnBrk="0" hangingPunct="0">
      <a:lnSpc>
        <a:spcPct val="100000"/>
      </a:lnSpc>
      <a:spcBef>
        <a:spcPts val="0"/>
      </a:spcBef>
      <a:spcAft>
        <a:spcPts val="0"/>
      </a:spcAft>
      <a:buClrTx/>
      <a:buSzTx/>
      <a:buFontTx/>
      <a:buNone/>
      <a:tabLst/>
      <a:defRPr b="0" baseline="0" cap="none" i="0" spc="0" strike="noStrike" sz="5200" u="none" kumimoji="0" normalizeH="0">
        <a:ln>
          <a:noFill/>
        </a:ln>
        <a:solidFill>
          <a:srgbClr val="EEEEEE"/>
        </a:solidFill>
        <a:effectLst/>
        <a:uFillTx/>
        <a:latin typeface="Helvetica Neue Bold Condensed"/>
        <a:ea typeface="Helvetica Neue Bold Condensed"/>
        <a:cs typeface="Helvetica Neue Bold Condensed"/>
        <a:sym typeface="Helvetica Neue Bold Condensed"/>
      </a:defRPr>
    </a:lvl1pPr>
    <a:lvl2pPr marL="0" marR="0" indent="0" algn="ctr" defTabSz="821531" rtl="0" fontAlgn="auto" latinLnBrk="0" hangingPunct="0">
      <a:lnSpc>
        <a:spcPct val="100000"/>
      </a:lnSpc>
      <a:spcBef>
        <a:spcPts val="0"/>
      </a:spcBef>
      <a:spcAft>
        <a:spcPts val="0"/>
      </a:spcAft>
      <a:buClrTx/>
      <a:buSzTx/>
      <a:buFontTx/>
      <a:buNone/>
      <a:tabLst/>
      <a:defRPr b="0" baseline="0" cap="none" i="0" spc="0" strike="noStrike" sz="5200" u="none" kumimoji="0" normalizeH="0">
        <a:ln>
          <a:noFill/>
        </a:ln>
        <a:solidFill>
          <a:srgbClr val="EEEEEE"/>
        </a:solidFill>
        <a:effectLst/>
        <a:uFillTx/>
        <a:latin typeface="Helvetica Neue Bold Condensed"/>
        <a:ea typeface="Helvetica Neue Bold Condensed"/>
        <a:cs typeface="Helvetica Neue Bold Condensed"/>
        <a:sym typeface="Helvetica Neue Bold Condensed"/>
      </a:defRPr>
    </a:lvl2pPr>
    <a:lvl3pPr marL="0" marR="0" indent="0" algn="ctr" defTabSz="821531" rtl="0" fontAlgn="auto" latinLnBrk="0" hangingPunct="0">
      <a:lnSpc>
        <a:spcPct val="100000"/>
      </a:lnSpc>
      <a:spcBef>
        <a:spcPts val="0"/>
      </a:spcBef>
      <a:spcAft>
        <a:spcPts val="0"/>
      </a:spcAft>
      <a:buClrTx/>
      <a:buSzTx/>
      <a:buFontTx/>
      <a:buNone/>
      <a:tabLst/>
      <a:defRPr b="0" baseline="0" cap="none" i="0" spc="0" strike="noStrike" sz="5200" u="none" kumimoji="0" normalizeH="0">
        <a:ln>
          <a:noFill/>
        </a:ln>
        <a:solidFill>
          <a:srgbClr val="EEEEEE"/>
        </a:solidFill>
        <a:effectLst/>
        <a:uFillTx/>
        <a:latin typeface="Helvetica Neue Bold Condensed"/>
        <a:ea typeface="Helvetica Neue Bold Condensed"/>
        <a:cs typeface="Helvetica Neue Bold Condensed"/>
        <a:sym typeface="Helvetica Neue Bold Condensed"/>
      </a:defRPr>
    </a:lvl3pPr>
    <a:lvl4pPr marL="0" marR="0" indent="0" algn="ctr" defTabSz="821531" rtl="0" fontAlgn="auto" latinLnBrk="0" hangingPunct="0">
      <a:lnSpc>
        <a:spcPct val="100000"/>
      </a:lnSpc>
      <a:spcBef>
        <a:spcPts val="0"/>
      </a:spcBef>
      <a:spcAft>
        <a:spcPts val="0"/>
      </a:spcAft>
      <a:buClrTx/>
      <a:buSzTx/>
      <a:buFontTx/>
      <a:buNone/>
      <a:tabLst/>
      <a:defRPr b="0" baseline="0" cap="none" i="0" spc="0" strike="noStrike" sz="5200" u="none" kumimoji="0" normalizeH="0">
        <a:ln>
          <a:noFill/>
        </a:ln>
        <a:solidFill>
          <a:srgbClr val="EEEEEE"/>
        </a:solidFill>
        <a:effectLst/>
        <a:uFillTx/>
        <a:latin typeface="Helvetica Neue Bold Condensed"/>
        <a:ea typeface="Helvetica Neue Bold Condensed"/>
        <a:cs typeface="Helvetica Neue Bold Condensed"/>
        <a:sym typeface="Helvetica Neue Bold Condensed"/>
      </a:defRPr>
    </a:lvl4pPr>
    <a:lvl5pPr marL="0" marR="0" indent="0" algn="ctr" defTabSz="821531" rtl="0" fontAlgn="auto" latinLnBrk="0" hangingPunct="0">
      <a:lnSpc>
        <a:spcPct val="100000"/>
      </a:lnSpc>
      <a:spcBef>
        <a:spcPts val="0"/>
      </a:spcBef>
      <a:spcAft>
        <a:spcPts val="0"/>
      </a:spcAft>
      <a:buClrTx/>
      <a:buSzTx/>
      <a:buFontTx/>
      <a:buNone/>
      <a:tabLst/>
      <a:defRPr b="0" baseline="0" cap="none" i="0" spc="0" strike="noStrike" sz="5200" u="none" kumimoji="0" normalizeH="0">
        <a:ln>
          <a:noFill/>
        </a:ln>
        <a:solidFill>
          <a:srgbClr val="EEEEEE"/>
        </a:solidFill>
        <a:effectLst/>
        <a:uFillTx/>
        <a:latin typeface="Helvetica Neue Bold Condensed"/>
        <a:ea typeface="Helvetica Neue Bold Condensed"/>
        <a:cs typeface="Helvetica Neue Bold Condensed"/>
        <a:sym typeface="Helvetica Neue Bold Condensed"/>
      </a:defRPr>
    </a:lvl5pPr>
    <a:lvl6pPr marL="0" marR="0" indent="0" algn="ctr" defTabSz="821531" rtl="0" fontAlgn="auto" latinLnBrk="0" hangingPunct="0">
      <a:lnSpc>
        <a:spcPct val="100000"/>
      </a:lnSpc>
      <a:spcBef>
        <a:spcPts val="0"/>
      </a:spcBef>
      <a:spcAft>
        <a:spcPts val="0"/>
      </a:spcAft>
      <a:buClrTx/>
      <a:buSzTx/>
      <a:buFontTx/>
      <a:buNone/>
      <a:tabLst/>
      <a:defRPr b="0" baseline="0" cap="none" i="0" spc="0" strike="noStrike" sz="5200" u="none" kumimoji="0" normalizeH="0">
        <a:ln>
          <a:noFill/>
        </a:ln>
        <a:solidFill>
          <a:srgbClr val="EEEEEE"/>
        </a:solidFill>
        <a:effectLst/>
        <a:uFillTx/>
        <a:latin typeface="Helvetica Neue Bold Condensed"/>
        <a:ea typeface="Helvetica Neue Bold Condensed"/>
        <a:cs typeface="Helvetica Neue Bold Condensed"/>
        <a:sym typeface="Helvetica Neue Bold Condensed"/>
      </a:defRPr>
    </a:lvl6pPr>
    <a:lvl7pPr marL="0" marR="0" indent="0" algn="ctr" defTabSz="821531" rtl="0" fontAlgn="auto" latinLnBrk="0" hangingPunct="0">
      <a:lnSpc>
        <a:spcPct val="100000"/>
      </a:lnSpc>
      <a:spcBef>
        <a:spcPts val="0"/>
      </a:spcBef>
      <a:spcAft>
        <a:spcPts val="0"/>
      </a:spcAft>
      <a:buClrTx/>
      <a:buSzTx/>
      <a:buFontTx/>
      <a:buNone/>
      <a:tabLst/>
      <a:defRPr b="0" baseline="0" cap="none" i="0" spc="0" strike="noStrike" sz="5200" u="none" kumimoji="0" normalizeH="0">
        <a:ln>
          <a:noFill/>
        </a:ln>
        <a:solidFill>
          <a:srgbClr val="EEEEEE"/>
        </a:solidFill>
        <a:effectLst/>
        <a:uFillTx/>
        <a:latin typeface="Helvetica Neue Bold Condensed"/>
        <a:ea typeface="Helvetica Neue Bold Condensed"/>
        <a:cs typeface="Helvetica Neue Bold Condensed"/>
        <a:sym typeface="Helvetica Neue Bold Condensed"/>
      </a:defRPr>
    </a:lvl7pPr>
    <a:lvl8pPr marL="0" marR="0" indent="0" algn="ctr" defTabSz="821531" rtl="0" fontAlgn="auto" latinLnBrk="0" hangingPunct="0">
      <a:lnSpc>
        <a:spcPct val="100000"/>
      </a:lnSpc>
      <a:spcBef>
        <a:spcPts val="0"/>
      </a:spcBef>
      <a:spcAft>
        <a:spcPts val="0"/>
      </a:spcAft>
      <a:buClrTx/>
      <a:buSzTx/>
      <a:buFontTx/>
      <a:buNone/>
      <a:tabLst/>
      <a:defRPr b="0" baseline="0" cap="none" i="0" spc="0" strike="noStrike" sz="5200" u="none" kumimoji="0" normalizeH="0">
        <a:ln>
          <a:noFill/>
        </a:ln>
        <a:solidFill>
          <a:srgbClr val="EEEEEE"/>
        </a:solidFill>
        <a:effectLst/>
        <a:uFillTx/>
        <a:latin typeface="Helvetica Neue Bold Condensed"/>
        <a:ea typeface="Helvetica Neue Bold Condensed"/>
        <a:cs typeface="Helvetica Neue Bold Condensed"/>
        <a:sym typeface="Helvetica Neue Bold Condensed"/>
      </a:defRPr>
    </a:lvl8pPr>
    <a:lvl9pPr marL="0" marR="0" indent="0" algn="ctr" defTabSz="821531" rtl="0" fontAlgn="auto" latinLnBrk="0" hangingPunct="0">
      <a:lnSpc>
        <a:spcPct val="100000"/>
      </a:lnSpc>
      <a:spcBef>
        <a:spcPts val="0"/>
      </a:spcBef>
      <a:spcAft>
        <a:spcPts val="0"/>
      </a:spcAft>
      <a:buClrTx/>
      <a:buSzTx/>
      <a:buFontTx/>
      <a:buNone/>
      <a:tabLst/>
      <a:defRPr b="0" baseline="0" cap="none" i="0" spc="0" strike="noStrike" sz="5200" u="none" kumimoji="0" normalizeH="0">
        <a:ln>
          <a:noFill/>
        </a:ln>
        <a:solidFill>
          <a:srgbClr val="EEEEEE"/>
        </a:solidFill>
        <a:effectLst/>
        <a:uFillTx/>
        <a:latin typeface="Helvetica Neue Bold Condensed"/>
        <a:ea typeface="Helvetica Neue Bold Condensed"/>
        <a:cs typeface="Helvetica Neue Bold Condensed"/>
        <a:sym typeface="Helvetica Neue Bold Condensed"/>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n" i="off">
        <a:font>
          <a:latin typeface="Helvetica Neue Bold Condensed"/>
          <a:ea typeface="Helvetica Neue Bold Condensed"/>
          <a:cs typeface="Helvetica Neue Bold Condensed"/>
        </a:font>
        <a:srgbClr val="2D2D2D"/>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4D7"/>
          </a:solidFill>
        </a:fill>
      </a:tcStyle>
    </a:wholeTbl>
    <a:band2H>
      <a:tcTxStyle b="def" i="def"/>
      <a:tcStyle>
        <a:tcBdr/>
        <a:fill>
          <a:solidFill>
            <a:srgbClr val="DDDBCF"/>
          </a:solidFill>
        </a:fill>
      </a:tcStyle>
    </a:band2H>
    <a:firstCol>
      <a:tcTxStyle b="on" i="off">
        <a:font>
          <a:latin typeface="Helvetica Neue Bold Condensed"/>
          <a:ea typeface="Helvetica Neue Bold Condensed"/>
          <a:cs typeface="Helvetica Neue Bold Condensed"/>
        </a:font>
        <a:srgbClr val="2D2D2D"/>
      </a:tcTxStyle>
      <a:tcStyle>
        <a:tcBdr>
          <a:left>
            <a:ln w="12700" cap="flat">
              <a:noFill/>
              <a:miter lim="400000"/>
            </a:ln>
          </a:left>
          <a:right>
            <a:ln w="25400" cap="flat">
              <a:solidFill>
                <a:srgbClr val="AC9C88"/>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D6D4C8"/>
          </a:solidFill>
        </a:fill>
      </a:tcStyle>
    </a:firstCol>
    <a:lastRow>
      <a:tcTxStyle b="on" i="off">
        <a:font>
          <a:latin typeface="Helvetica Neue Bold Condensed"/>
          <a:ea typeface="Helvetica Neue Bold Condensed"/>
          <a:cs typeface="Helvetica Neue Bold Condensed"/>
        </a:font>
        <a:srgbClr val="2D2D2D"/>
      </a:tcTxStyle>
      <a:tcStyle>
        <a:tcBdr>
          <a:left>
            <a:ln w="12700" cap="flat">
              <a:noFill/>
              <a:miter lim="400000"/>
            </a:ln>
          </a:left>
          <a:right>
            <a:ln w="12700" cap="flat">
              <a:noFill/>
              <a:miter lim="400000"/>
            </a:ln>
          </a:right>
          <a:top>
            <a:ln w="25400" cap="flat">
              <a:solidFill>
                <a:srgbClr val="878889"/>
              </a:solidFill>
              <a:prstDash val="solid"/>
              <a:miter lim="400000"/>
            </a:ln>
          </a:top>
          <a:bottom>
            <a:ln w="12700" cap="flat">
              <a:noFill/>
              <a:miter lim="400000"/>
            </a:ln>
          </a:bottom>
          <a:insideH>
            <a:ln w="12700" cap="flat">
              <a:solidFill>
                <a:srgbClr val="878889"/>
              </a:solidFill>
              <a:prstDash val="solid"/>
              <a:miter lim="400000"/>
            </a:ln>
          </a:insideH>
          <a:insideV>
            <a:ln w="12700" cap="flat">
              <a:noFill/>
              <a:miter lim="400000"/>
            </a:ln>
          </a:insideV>
        </a:tcBdr>
        <a:fill>
          <a:solidFill>
            <a:srgbClr val="BDBDBD"/>
          </a:solidFill>
        </a:fill>
      </a:tcStyle>
    </a:lastRow>
    <a:firstRow>
      <a:tcTxStyle b="on" i="off">
        <a:font>
          <a:latin typeface="Helvetica Neue Bold Condensed"/>
          <a:ea typeface="Helvetica Neue Bold Condensed"/>
          <a:cs typeface="Helvetica Neue Bold Condensed"/>
        </a:font>
        <a:srgbClr val="FFFFFF"/>
      </a:tcTxStyle>
      <a:tcStyle>
        <a:tcBdr>
          <a:left>
            <a:ln w="12700" cap="flat">
              <a:noFill/>
              <a:miter lim="400000"/>
            </a:ln>
          </a:left>
          <a:right>
            <a:ln w="12700" cap="flat">
              <a:noFill/>
              <a:miter lim="400000"/>
            </a:ln>
          </a:right>
          <a:top>
            <a:ln w="12700" cap="flat">
              <a:noFill/>
              <a:miter lim="400000"/>
            </a:ln>
          </a:top>
          <a:bottom>
            <a:ln w="25400" cap="flat">
              <a:solidFill>
                <a:srgbClr val="8F2817"/>
              </a:solidFill>
              <a:prstDash val="solid"/>
              <a:miter lim="400000"/>
            </a:ln>
          </a:bottom>
          <a:insideH>
            <a:ln w="12700" cap="flat">
              <a:solidFill>
                <a:srgbClr val="8F2817"/>
              </a:solidFill>
              <a:prstDash val="solid"/>
              <a:miter lim="400000"/>
            </a:ln>
          </a:insideH>
          <a:insideV>
            <a:ln w="12700" cap="flat">
              <a:noFill/>
              <a:miter lim="400000"/>
            </a:ln>
          </a:insideV>
        </a:tcBdr>
        <a:fill>
          <a:solidFill>
            <a:srgbClr val="B8341D"/>
          </a:solidFill>
        </a:fill>
      </a:tcStyle>
    </a:firstRow>
  </a:tblStyle>
  <a:tblStyle styleId="{C7B018BB-80A7-4F77-B60F-C8B233D01FF8}" styleName="">
    <a:tblBg/>
    <a:wholeTbl>
      <a:tcTxStyle b="on" i="off">
        <a:font>
          <a:latin typeface="Helvetica Neue Bold Condensed"/>
          <a:ea typeface="Helvetica Neue Bold Condensed"/>
          <a:cs typeface="Helvetica Neue Bold Condensed"/>
        </a:font>
        <a:srgbClr val="2D2D2D"/>
      </a:tcTxStyle>
      <a:tcStyle>
        <a:tcBdr>
          <a:left>
            <a:ln w="12700" cap="flat">
              <a:noFill/>
              <a:miter lim="400000"/>
            </a:ln>
          </a:left>
          <a:right>
            <a:ln w="12700" cap="flat">
              <a:noFill/>
              <a:miter lim="400000"/>
            </a:ln>
          </a:right>
          <a:top>
            <a:ln w="12700" cap="flat">
              <a:solidFill>
                <a:srgbClr val="AC9C88"/>
              </a:solidFill>
              <a:prstDash val="solid"/>
              <a:miter lim="400000"/>
            </a:ln>
          </a:top>
          <a:bottom>
            <a:ln w="12700" cap="flat">
              <a:solidFill>
                <a:srgbClr val="AC9C88"/>
              </a:solidFill>
              <a:prstDash val="solid"/>
              <a:miter lim="400000"/>
            </a:ln>
          </a:bottom>
          <a:insideH>
            <a:ln w="12700" cap="flat">
              <a:solidFill>
                <a:srgbClr val="AC9C88"/>
              </a:solidFill>
              <a:prstDash val="solid"/>
              <a:miter lim="400000"/>
            </a:ln>
          </a:insideH>
          <a:insideV>
            <a:ln w="12700" cap="flat">
              <a:noFill/>
              <a:miter lim="400000"/>
            </a:ln>
          </a:insideV>
        </a:tcBdr>
        <a:fill>
          <a:solidFill>
            <a:srgbClr val="F0EEE0"/>
          </a:solidFill>
        </a:fill>
      </a:tcStyle>
    </a:wholeTbl>
    <a:band2H>
      <a:tcTxStyle b="def" i="def"/>
      <a:tcStyle>
        <a:tcBdr/>
        <a:fill>
          <a:solidFill>
            <a:srgbClr val="F0EEE0">
              <a:alpha val="93000"/>
            </a:srgbClr>
          </a:solidFill>
        </a:fill>
      </a:tcStyle>
    </a:band2H>
    <a:firstCol>
      <a:tcTxStyle b="on" i="off">
        <a:font>
          <a:latin typeface="Helvetica Neue Bold Condensed"/>
          <a:ea typeface="Helvetica Neue Bold Condensed"/>
          <a:cs typeface="Helvetica Neue Bold Condensed"/>
        </a:font>
        <a:srgbClr val="2D2D2D"/>
      </a:tcTxStyle>
      <a:tcStyle>
        <a:tcBdr>
          <a:left>
            <a:ln w="12700" cap="flat">
              <a:solidFill>
                <a:srgbClr val="5F5857"/>
              </a:solidFill>
              <a:prstDash val="solid"/>
              <a:miter lim="400000"/>
            </a:ln>
          </a:left>
          <a:right>
            <a:ln w="25400" cap="flat">
              <a:solidFill>
                <a:srgbClr val="AC9C88"/>
              </a:solidFill>
              <a:prstDash val="solid"/>
              <a:miter lim="400000"/>
            </a:ln>
          </a:right>
          <a:top>
            <a:ln w="12700" cap="flat">
              <a:solidFill>
                <a:srgbClr val="AC9C88"/>
              </a:solidFill>
              <a:prstDash val="solid"/>
              <a:miter lim="400000"/>
            </a:ln>
          </a:top>
          <a:bottom>
            <a:ln w="12700" cap="flat">
              <a:solidFill>
                <a:srgbClr val="AC9C88"/>
              </a:solidFill>
              <a:prstDash val="solid"/>
              <a:miter lim="400000"/>
            </a:ln>
          </a:bottom>
          <a:insideH>
            <a:ln w="12700" cap="flat">
              <a:solidFill>
                <a:srgbClr val="AC9C88"/>
              </a:solidFill>
              <a:prstDash val="solid"/>
              <a:miter lim="400000"/>
            </a:ln>
          </a:insideH>
          <a:insideV>
            <a:ln w="12700" cap="flat">
              <a:noFill/>
              <a:miter lim="400000"/>
            </a:ln>
          </a:insideV>
        </a:tcBdr>
        <a:fill>
          <a:noFill/>
        </a:fill>
      </a:tcStyle>
    </a:firstCol>
    <a:lastRow>
      <a:tcTxStyle b="on" i="off">
        <a:font>
          <a:latin typeface="Helvetica Neue Bold Condensed"/>
          <a:ea typeface="Helvetica Neue Bold Condensed"/>
          <a:cs typeface="Helvetica Neue Bold Condensed"/>
        </a:font>
        <a:srgbClr val="FFFFFF"/>
      </a:tcTxStyle>
      <a:tcStyle>
        <a:tcBdr>
          <a:left>
            <a:ln w="12700" cap="flat">
              <a:noFill/>
              <a:miter lim="400000"/>
            </a:ln>
          </a:left>
          <a:right>
            <a:ln w="12700" cap="flat">
              <a:noFill/>
              <a:miter lim="400000"/>
            </a:ln>
          </a:right>
          <a:top>
            <a:ln w="12700" cap="flat">
              <a:noFill/>
              <a:miter lim="400000"/>
            </a:ln>
          </a:top>
          <a:bottom>
            <a:ln w="12700" cap="flat">
              <a:solidFill>
                <a:srgbClr val="5F5857"/>
              </a:solidFill>
              <a:prstDash val="solid"/>
              <a:miter lim="400000"/>
            </a:ln>
          </a:bottom>
          <a:insideH>
            <a:ln w="12700" cap="flat">
              <a:solidFill>
                <a:srgbClr val="972318"/>
              </a:solidFill>
              <a:prstDash val="solid"/>
              <a:miter lim="400000"/>
            </a:ln>
          </a:insideH>
          <a:insideV>
            <a:ln w="12700" cap="flat">
              <a:noFill/>
              <a:miter lim="400000"/>
            </a:ln>
          </a:insideV>
        </a:tcBdr>
        <a:fill>
          <a:noFill/>
        </a:fill>
      </a:tcStyle>
    </a:lastRow>
    <a:firstRow>
      <a:tcTxStyle b="on" i="off">
        <a:font>
          <a:latin typeface="Helvetica Neue Bold Condensed"/>
          <a:ea typeface="Helvetica Neue Bold Condensed"/>
          <a:cs typeface="Helvetica Neue Bold Condensed"/>
        </a:font>
        <a:srgbClr val="FFFFFF"/>
      </a:tcTxStyle>
      <a:tcStyle>
        <a:tcBdr>
          <a:left>
            <a:ln w="12700" cap="flat">
              <a:noFill/>
              <a:miter lim="400000"/>
            </a:ln>
          </a:left>
          <a:right>
            <a:ln w="12700" cap="flat">
              <a:noFill/>
              <a:miter lim="400000"/>
            </a:ln>
          </a:right>
          <a:top>
            <a:ln w="12700" cap="flat">
              <a:solidFill>
                <a:srgbClr val="5F5857"/>
              </a:solidFill>
              <a:prstDash val="solid"/>
              <a:miter lim="400000"/>
            </a:ln>
          </a:top>
          <a:bottom>
            <a:ln w="12700" cap="flat">
              <a:noFill/>
              <a:miter lim="400000"/>
            </a:ln>
          </a:bottom>
          <a:insideH>
            <a:ln w="12700" cap="flat">
              <a:solidFill>
                <a:srgbClr val="B14019"/>
              </a:solidFill>
              <a:prstDash val="solid"/>
              <a:miter lim="400000"/>
            </a:ln>
          </a:insideH>
          <a:insideV>
            <a:ln w="12700" cap="flat">
              <a:noFill/>
              <a:miter lim="400000"/>
            </a:ln>
          </a:insideV>
        </a:tcBdr>
        <a:fill>
          <a:noFill/>
        </a:fill>
      </a:tcStyle>
    </a:firstRow>
  </a:tblStyle>
  <a:tblStyle styleId="{EEE7283C-3CF3-47DC-8721-378D4A62B228}" styleName="">
    <a:tblBg/>
    <a:wholeTbl>
      <a:tcTxStyle b="on" i="off">
        <a:font>
          <a:latin typeface="Helvetica Neue Bold Condensed"/>
          <a:ea typeface="Helvetica Neue Bold Condensed"/>
          <a:cs typeface="Helvetica Neue Bold Condensed"/>
        </a:font>
        <a:srgbClr val="2D2D2D"/>
      </a:tcTxStyle>
      <a:tcStyle>
        <a:tcBdr>
          <a:left>
            <a:ln w="12700" cap="flat">
              <a:noFill/>
              <a:miter lim="400000"/>
            </a:ln>
          </a:left>
          <a:right>
            <a:ln w="12700" cap="flat">
              <a:noFill/>
              <a:miter lim="400000"/>
            </a:ln>
          </a:right>
          <a:top>
            <a:ln w="12700" cap="flat">
              <a:solidFill>
                <a:srgbClr val="AC9C88"/>
              </a:solidFill>
              <a:prstDash val="solid"/>
              <a:miter lim="400000"/>
            </a:ln>
          </a:top>
          <a:bottom>
            <a:ln w="12700" cap="flat">
              <a:solidFill>
                <a:srgbClr val="AC9C88"/>
              </a:solidFill>
              <a:prstDash val="solid"/>
              <a:miter lim="400000"/>
            </a:ln>
          </a:bottom>
          <a:insideH>
            <a:ln w="12700" cap="flat">
              <a:solidFill>
                <a:srgbClr val="AC9C88"/>
              </a:solidFill>
              <a:prstDash val="solid"/>
              <a:miter lim="400000"/>
            </a:ln>
          </a:insideH>
          <a:insideV>
            <a:ln w="12700" cap="flat">
              <a:noFill/>
              <a:miter lim="400000"/>
            </a:ln>
          </a:insideV>
        </a:tcBdr>
        <a:fill>
          <a:solidFill>
            <a:srgbClr val="F0EEE0"/>
          </a:solidFill>
        </a:fill>
      </a:tcStyle>
    </a:wholeTbl>
    <a:band2H>
      <a:tcTxStyle b="def" i="def"/>
      <a:tcStyle>
        <a:tcBdr/>
        <a:fill>
          <a:solidFill>
            <a:srgbClr val="F0EEE0">
              <a:alpha val="93000"/>
            </a:srgbClr>
          </a:solidFill>
        </a:fill>
      </a:tcStyle>
    </a:band2H>
    <a:firstCol>
      <a:tcTxStyle b="on" i="off">
        <a:font>
          <a:latin typeface="Helvetica Neue Bold Condensed"/>
          <a:ea typeface="Helvetica Neue Bold Condensed"/>
          <a:cs typeface="Helvetica Neue Bold Condensed"/>
        </a:font>
        <a:srgbClr val="2D2D2D"/>
      </a:tcTxStyle>
      <a:tcStyle>
        <a:tcBdr>
          <a:left>
            <a:ln w="12700" cap="flat">
              <a:noFill/>
              <a:miter lim="400000"/>
            </a:ln>
          </a:left>
          <a:right>
            <a:ln w="12700" cap="flat">
              <a:noFill/>
              <a:miter lim="400000"/>
            </a:ln>
          </a:right>
          <a:top>
            <a:ln w="12700" cap="flat">
              <a:solidFill>
                <a:srgbClr val="AC9C88"/>
              </a:solidFill>
              <a:prstDash val="solid"/>
              <a:miter lim="400000"/>
            </a:ln>
          </a:top>
          <a:bottom>
            <a:ln w="12700" cap="flat">
              <a:solidFill>
                <a:srgbClr val="AC9C88"/>
              </a:solidFill>
              <a:prstDash val="solid"/>
              <a:miter lim="400000"/>
            </a:ln>
          </a:bottom>
          <a:insideH>
            <a:ln w="12700" cap="flat">
              <a:solidFill>
                <a:srgbClr val="AC9C88"/>
              </a:solidFill>
              <a:prstDash val="solid"/>
              <a:miter lim="400000"/>
            </a:ln>
          </a:insideH>
          <a:insideV>
            <a:ln w="12700" cap="flat">
              <a:noFill/>
              <a:miter lim="400000"/>
            </a:ln>
          </a:insideV>
        </a:tcBdr>
        <a:fill>
          <a:solidFill>
            <a:srgbClr val="D6D4C8"/>
          </a:solidFill>
        </a:fill>
      </a:tcStyle>
    </a:firstCol>
    <a:lastRow>
      <a:tcTxStyle b="on" i="off">
        <a:font>
          <a:latin typeface="Helvetica Neue Bold Condensed"/>
          <a:ea typeface="Helvetica Neue Bold Condensed"/>
          <a:cs typeface="Helvetica Neue Bold Condensed"/>
        </a:font>
        <a:srgbClr val="2D2D2D"/>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C29124"/>
              </a:solidFill>
              <a:prstDash val="solid"/>
              <a:miter lim="400000"/>
            </a:ln>
          </a:insideH>
          <a:insideV>
            <a:ln w="12700" cap="flat">
              <a:noFill/>
              <a:miter lim="400000"/>
            </a:ln>
          </a:insideV>
        </a:tcBdr>
        <a:fill>
          <a:solidFill>
            <a:srgbClr val="E4AA2A"/>
          </a:solidFill>
        </a:fill>
      </a:tcStyle>
    </a:lastRow>
    <a:firstRow>
      <a:tcTxStyle b="on" i="off">
        <a:font>
          <a:latin typeface="Helvetica Neue Bold Condensed"/>
          <a:ea typeface="Helvetica Neue Bold Condensed"/>
          <a:cs typeface="Helvetica Neue Bold Condense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AAAAAA"/>
              </a:solidFill>
              <a:prstDash val="solid"/>
              <a:miter lim="400000"/>
            </a:ln>
          </a:insideH>
          <a:insideV>
            <a:ln w="12700" cap="flat">
              <a:noFill/>
              <a:miter lim="400000"/>
            </a:ln>
          </a:insideV>
        </a:tcBdr>
        <a:fill>
          <a:solidFill>
            <a:srgbClr val="858585"/>
          </a:solidFill>
        </a:fill>
      </a:tcStyle>
    </a:firstRow>
  </a:tblStyle>
  <a:tblStyle styleId="{CF821DB8-F4EB-4A41-A1BA-3FCAFE7338EE}" styleName="">
    <a:tblBg/>
    <a:wholeTbl>
      <a:tcTxStyle b="on" i="off">
        <a:font>
          <a:latin typeface="Helvetica Neue Bold Condensed"/>
          <a:ea typeface="Helvetica Neue Bold Condensed"/>
          <a:cs typeface="Helvetica Neue Bold Condensed"/>
        </a:font>
        <a:srgbClr val="FFFFFF"/>
      </a:tcTxStyle>
      <a:tcStyle>
        <a:tcBdr>
          <a:left>
            <a:ln w="12700" cap="flat">
              <a:noFill/>
              <a:miter lim="400000"/>
            </a:ln>
          </a:left>
          <a:right>
            <a:ln w="12700" cap="flat">
              <a:noFill/>
              <a:miter lim="400000"/>
            </a:ln>
          </a:right>
          <a:top>
            <a:ln w="12700" cap="flat">
              <a:solidFill>
                <a:srgbClr val="797979">
                  <a:alpha val="38000"/>
                </a:srgbClr>
              </a:solidFill>
              <a:prstDash val="solid"/>
              <a:miter lim="400000"/>
            </a:ln>
          </a:top>
          <a:bottom>
            <a:ln w="12700" cap="flat">
              <a:solidFill>
                <a:srgbClr val="797979">
                  <a:alpha val="38000"/>
                </a:srgbClr>
              </a:solidFill>
              <a:prstDash val="solid"/>
              <a:miter lim="400000"/>
            </a:ln>
          </a:bottom>
          <a:insideH>
            <a:ln w="12700" cap="flat">
              <a:solidFill>
                <a:srgbClr val="797979">
                  <a:alpha val="38000"/>
                </a:srgbClr>
              </a:solidFill>
              <a:prstDash val="solid"/>
              <a:miter lim="400000"/>
            </a:ln>
          </a:insideH>
          <a:insideV>
            <a:ln w="12700" cap="flat">
              <a:noFill/>
              <a:miter lim="400000"/>
            </a:ln>
          </a:insideV>
        </a:tcBdr>
        <a:fill>
          <a:noFill/>
        </a:fill>
      </a:tcStyle>
    </a:wholeTbl>
    <a:band2H>
      <a:tcTxStyle b="def" i="def"/>
      <a:tcStyle>
        <a:tcBdr/>
        <a:fill>
          <a:solidFill>
            <a:srgbClr val="86B5C3">
              <a:alpha val="14000"/>
            </a:srgbClr>
          </a:solidFill>
        </a:fill>
      </a:tcStyle>
    </a:band2H>
    <a:firstCol>
      <a:tcTxStyle b="on" i="off">
        <a:font>
          <a:latin typeface="Helvetica Neue Bold Condensed"/>
          <a:ea typeface="Helvetica Neue Bold Condensed"/>
          <a:cs typeface="Helvetica Neue Bold Condensed"/>
        </a:font>
        <a:srgbClr val="2D2D2D"/>
      </a:tcTxStyle>
      <a:tcStyle>
        <a:tcBdr>
          <a:left>
            <a:ln w="12700" cap="flat">
              <a:noFill/>
              <a:miter lim="400000"/>
            </a:ln>
          </a:left>
          <a:right>
            <a:ln w="12700" cap="flat">
              <a:noFill/>
              <a:miter lim="400000"/>
            </a:ln>
          </a:right>
          <a:top>
            <a:ln w="12700" cap="flat">
              <a:solidFill>
                <a:srgbClr val="86B5C3">
                  <a:alpha val="75000"/>
                </a:srgbClr>
              </a:solidFill>
              <a:prstDash val="solid"/>
              <a:miter lim="400000"/>
            </a:ln>
          </a:top>
          <a:bottom>
            <a:ln w="12700" cap="flat">
              <a:solidFill>
                <a:srgbClr val="86B5C3">
                  <a:alpha val="75000"/>
                </a:srgbClr>
              </a:solidFill>
              <a:prstDash val="solid"/>
              <a:miter lim="400000"/>
            </a:ln>
          </a:bottom>
          <a:insideH>
            <a:ln w="12700" cap="flat">
              <a:solidFill>
                <a:srgbClr val="86B5C3">
                  <a:alpha val="75000"/>
                </a:srgbClr>
              </a:solidFill>
              <a:prstDash val="solid"/>
              <a:miter lim="400000"/>
            </a:ln>
          </a:insideH>
          <a:insideV>
            <a:ln w="12700" cap="flat">
              <a:noFill/>
              <a:miter lim="400000"/>
            </a:ln>
          </a:insideV>
        </a:tcBdr>
        <a:fill>
          <a:noFill/>
        </a:fill>
      </a:tcStyle>
    </a:firstCol>
    <a:lastRow>
      <a:tcTxStyle b="on" i="off">
        <a:font>
          <a:latin typeface="Helvetica Neue Bold Condensed"/>
          <a:ea typeface="Helvetica Neue Bold Condensed"/>
          <a:cs typeface="Helvetica Neue Bold Condense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86B5C3">
                  <a:alpha val="75000"/>
                </a:srgbClr>
              </a:solidFill>
              <a:prstDash val="solid"/>
              <a:miter lim="400000"/>
            </a:ln>
          </a:insideH>
          <a:insideV>
            <a:ln w="12700" cap="flat">
              <a:noFill/>
              <a:miter lim="400000"/>
            </a:ln>
          </a:insideV>
        </a:tcBdr>
        <a:fill>
          <a:noFill/>
        </a:fill>
      </a:tcStyle>
    </a:lastRow>
    <a:firstRow>
      <a:tcTxStyle b="on" i="off">
        <a:font>
          <a:latin typeface="Helvetica Neue Bold Condensed"/>
          <a:ea typeface="Helvetica Neue Bold Condensed"/>
          <a:cs typeface="Helvetica Neue Bold Condense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86B5C3">
                  <a:alpha val="75000"/>
                </a:srgbClr>
              </a:solidFill>
              <a:prstDash val="solid"/>
              <a:miter lim="400000"/>
            </a:ln>
          </a:insideH>
          <a:insideV>
            <a:ln w="12700" cap="flat">
              <a:noFill/>
              <a:miter lim="400000"/>
            </a:ln>
          </a:insideV>
        </a:tcBdr>
        <a:fill>
          <a:noFill/>
        </a:fill>
      </a:tcStyle>
    </a:firstRow>
  </a:tblStyle>
  <a:tblStyle styleId="{33BA23B1-9221-436E-865A-0063620EA4FD}" styleName="">
    <a:tblBg/>
    <a:wholeTbl>
      <a:tcTxStyle b="on" i="off">
        <a:font>
          <a:latin typeface="Helvetica Neue Bold Condensed"/>
          <a:ea typeface="Helvetica Neue Bold Condensed"/>
          <a:cs typeface="Helvetica Neue Bold Condensed"/>
        </a:font>
        <a:srgbClr val="FFFFFF"/>
      </a:tcTxStyle>
      <a:tcStyle>
        <a:tcBdr>
          <a:left>
            <a:ln w="12700" cap="flat">
              <a:solidFill>
                <a:srgbClr val="9F9F9F"/>
              </a:solidFill>
              <a:prstDash val="solid"/>
              <a:miter lim="400000"/>
            </a:ln>
          </a:left>
          <a:right>
            <a:ln w="12700" cap="flat">
              <a:solidFill>
                <a:srgbClr val="9F9F9F"/>
              </a:solidFill>
              <a:prstDash val="solid"/>
              <a:miter lim="400000"/>
            </a:ln>
          </a:right>
          <a:top>
            <a:ln w="12700" cap="flat">
              <a:solidFill>
                <a:srgbClr val="9F9F9F"/>
              </a:solidFill>
              <a:prstDash val="solid"/>
              <a:miter lim="400000"/>
            </a:ln>
          </a:top>
          <a:bottom>
            <a:ln w="12700" cap="flat">
              <a:solidFill>
                <a:srgbClr val="9F9F9F"/>
              </a:solidFill>
              <a:prstDash val="solid"/>
              <a:miter lim="400000"/>
            </a:ln>
          </a:bottom>
          <a:insideH>
            <a:ln w="12700" cap="flat">
              <a:solidFill>
                <a:srgbClr val="9F9F9F"/>
              </a:solidFill>
              <a:prstDash val="solid"/>
              <a:miter lim="400000"/>
            </a:ln>
          </a:insideH>
          <a:insideV>
            <a:ln w="12700" cap="flat">
              <a:solidFill>
                <a:srgbClr val="9F9F9F"/>
              </a:solidFill>
              <a:prstDash val="solid"/>
              <a:miter lim="400000"/>
            </a:ln>
          </a:insideV>
        </a:tcBdr>
        <a:fill>
          <a:noFill/>
        </a:fill>
      </a:tcStyle>
    </a:wholeTbl>
    <a:band2H>
      <a:tcTxStyle b="def" i="def"/>
      <a:tcStyle>
        <a:tcBdr/>
        <a:fill>
          <a:solidFill>
            <a:srgbClr val="797979">
              <a:alpha val="38000"/>
            </a:srgbClr>
          </a:solidFill>
        </a:fill>
      </a:tcStyle>
    </a:band2H>
    <a:firstCol>
      <a:tcTxStyle b="on" i="off">
        <a:font>
          <a:latin typeface="Helvetica Neue Bold Condensed"/>
          <a:ea typeface="Helvetica Neue Bold Condensed"/>
          <a:cs typeface="Helvetica Neue Bold Condensed"/>
        </a:font>
        <a:srgbClr val="2D2D2D"/>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BABABA"/>
          </a:solidFill>
        </a:fill>
      </a:tcStyle>
    </a:firstCol>
    <a:lastRow>
      <a:tcTxStyle b="on" i="off">
        <a:font>
          <a:latin typeface="Helvetica Neue Bold Condensed"/>
          <a:ea typeface="Helvetica Neue Bold Condensed"/>
          <a:cs typeface="Helvetica Neue Bold Condense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525A5D"/>
              </a:solidFill>
              <a:prstDash val="solid"/>
              <a:miter lim="400000"/>
            </a:ln>
          </a:insideH>
          <a:insideV>
            <a:ln w="12700" cap="flat">
              <a:noFill/>
              <a:miter lim="400000"/>
            </a:ln>
          </a:insideV>
        </a:tcBdr>
        <a:fill>
          <a:solidFill>
            <a:srgbClr val="8B8B8B"/>
          </a:solidFill>
        </a:fill>
      </a:tcStyle>
    </a:lastRow>
    <a:firstRow>
      <a:tcTxStyle b="on" i="off">
        <a:font>
          <a:latin typeface="Helvetica Neue Bold Condensed"/>
          <a:ea typeface="Helvetica Neue Bold Condensed"/>
          <a:cs typeface="Helvetica Neue Bold Condense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525A5D"/>
              </a:solidFill>
              <a:prstDash val="solid"/>
              <a:miter lim="400000"/>
            </a:ln>
          </a:insideH>
          <a:insideV>
            <a:ln w="12700" cap="flat">
              <a:noFill/>
              <a:miter lim="400000"/>
            </a:ln>
          </a:insideV>
        </a:tcBdr>
        <a:fill>
          <a:solidFill>
            <a:srgbClr val="8B8B8B"/>
          </a:solidFill>
        </a:fill>
      </a:tcStyle>
    </a:firstRow>
  </a:tblStyle>
  <a:tblStyle styleId="{2708684C-4D16-4618-839F-0558EEFCDFE6}" styleName="">
    <a:tblBg/>
    <a:wholeTbl>
      <a:tcTxStyle b="on" i="off">
        <a:font>
          <a:latin typeface="Helvetica Neue Bold Condensed"/>
          <a:ea typeface="Helvetica Neue Bold Condensed"/>
          <a:cs typeface="Helvetica Neue Bold Condensed"/>
        </a:font>
        <a:srgbClr val="FFFFFF"/>
      </a:tcTxStyle>
      <a:tcStyle>
        <a:tcBdr>
          <a:left>
            <a:ln w="12700" cap="flat">
              <a:solidFill>
                <a:srgbClr val="FFFFFF">
                  <a:alpha val="45000"/>
                </a:srgbClr>
              </a:solidFill>
              <a:custDash>
                <a:ds d="200000" sp="200000"/>
              </a:custDash>
              <a:miter lim="400000"/>
            </a:ln>
          </a:left>
          <a:right>
            <a:ln w="12700" cap="flat">
              <a:solidFill>
                <a:srgbClr val="FFFFFF">
                  <a:alpha val="45000"/>
                </a:srgbClr>
              </a:solidFill>
              <a:custDash>
                <a:ds d="200000" sp="200000"/>
              </a:custDash>
              <a:miter lim="400000"/>
            </a:ln>
          </a:right>
          <a:top>
            <a:ln w="12700" cap="flat">
              <a:solidFill>
                <a:srgbClr val="FFFFFF">
                  <a:alpha val="45000"/>
                </a:srgbClr>
              </a:solidFill>
              <a:custDash>
                <a:ds d="200000" sp="200000"/>
              </a:custDash>
              <a:miter lim="400000"/>
            </a:ln>
          </a:top>
          <a:bottom>
            <a:ln w="12700" cap="flat">
              <a:solidFill>
                <a:srgbClr val="FFFFFF">
                  <a:alpha val="45000"/>
                </a:srgbClr>
              </a:solidFill>
              <a:custDash>
                <a:ds d="200000" sp="200000"/>
              </a:custDash>
              <a:miter lim="400000"/>
            </a:ln>
          </a:bottom>
          <a:insideH>
            <a:ln w="12700" cap="flat">
              <a:solidFill>
                <a:srgbClr val="FFFFFF">
                  <a:alpha val="45000"/>
                </a:srgbClr>
              </a:solidFill>
              <a:custDash>
                <a:ds d="200000" sp="200000"/>
              </a:custDash>
              <a:miter lim="400000"/>
            </a:ln>
          </a:insideH>
          <a:insideV>
            <a:ln w="12700" cap="flat">
              <a:solidFill>
                <a:srgbClr val="FFFFFF">
                  <a:alpha val="45000"/>
                </a:srgbClr>
              </a:solidFill>
              <a:custDash>
                <a:ds d="200000" sp="200000"/>
              </a:custDash>
              <a:miter lim="400000"/>
            </a:ln>
          </a:insideV>
        </a:tcBdr>
        <a:fill>
          <a:noFill/>
        </a:fill>
      </a:tcStyle>
    </a:wholeTbl>
    <a:band2H>
      <a:tcTxStyle b="def" i="def"/>
      <a:tcStyle>
        <a:tcBdr/>
        <a:fill>
          <a:solidFill>
            <a:srgbClr val="797979">
              <a:alpha val="25000"/>
            </a:srgbClr>
          </a:solidFill>
        </a:fill>
      </a:tcStyle>
    </a:band2H>
    <a:firstCol>
      <a:tcTxStyle b="on" i="off">
        <a:font>
          <a:latin typeface="Helvetica Neue Bold Condensed"/>
          <a:ea typeface="Helvetica Neue Bold Condensed"/>
          <a:cs typeface="Helvetica Neue Bold Condensed"/>
        </a:font>
        <a:srgbClr val="FFFFFF"/>
      </a:tcTxStyle>
      <a:tcStyle>
        <a:tcBdr>
          <a:left>
            <a:ln w="12700" cap="flat">
              <a:noFill/>
              <a:miter lim="400000"/>
            </a:ln>
          </a:left>
          <a:right>
            <a:ln w="25400" cap="flat">
              <a:solidFill>
                <a:srgbClr val="FFFFFF"/>
              </a:solidFill>
              <a:prstDash val="solid"/>
              <a:miter lim="400000"/>
            </a:ln>
          </a:right>
          <a:top>
            <a:ln w="12700" cap="flat">
              <a:solidFill>
                <a:srgbClr val="FFFFFF">
                  <a:alpha val="45000"/>
                </a:srgbClr>
              </a:solidFill>
              <a:custDash>
                <a:ds d="200000" sp="200000"/>
              </a:custDash>
              <a:miter lim="400000"/>
            </a:ln>
          </a:top>
          <a:bottom>
            <a:ln w="12700" cap="flat">
              <a:solidFill>
                <a:srgbClr val="FFFFFF">
                  <a:alpha val="45000"/>
                </a:srgbClr>
              </a:solidFill>
              <a:custDash>
                <a:ds d="200000" sp="200000"/>
              </a:custDash>
              <a:miter lim="400000"/>
            </a:ln>
          </a:bottom>
          <a:insideH>
            <a:ln w="12700" cap="flat">
              <a:solidFill>
                <a:srgbClr val="FFFFFF">
                  <a:alpha val="45000"/>
                </a:srgbClr>
              </a:solidFill>
              <a:custDash>
                <a:ds d="200000" sp="200000"/>
              </a:custDash>
              <a:miter lim="400000"/>
            </a:ln>
          </a:insideH>
          <a:insideV>
            <a:ln w="12700" cap="flat">
              <a:solidFill>
                <a:srgbClr val="FFFFFF">
                  <a:alpha val="45000"/>
                </a:srgbClr>
              </a:solidFill>
              <a:custDash>
                <a:ds d="200000" sp="200000"/>
              </a:custDash>
              <a:miter lim="400000"/>
            </a:ln>
          </a:insideV>
        </a:tcBdr>
        <a:fill>
          <a:noFill/>
        </a:fill>
      </a:tcStyle>
    </a:firstCol>
    <a:lastRow>
      <a:tcTxStyle b="on" i="off">
        <a:font>
          <a:latin typeface="Helvetica Neue Bold Condensed"/>
          <a:ea typeface="Helvetica Neue Bold Condensed"/>
          <a:cs typeface="Helvetica Neue Bold Condensed"/>
        </a:font>
        <a:srgbClr val="FFFFFF"/>
      </a:tcTxStyle>
      <a:tcStyle>
        <a:tcBdr>
          <a:left>
            <a:ln w="12700" cap="flat">
              <a:solidFill>
                <a:srgbClr val="FFFFFF">
                  <a:alpha val="45000"/>
                </a:srgbClr>
              </a:solidFill>
              <a:custDash>
                <a:ds d="200000" sp="200000"/>
              </a:custDash>
              <a:miter lim="400000"/>
            </a:ln>
          </a:left>
          <a:right>
            <a:ln w="12700" cap="flat">
              <a:solidFill>
                <a:srgbClr val="FFFFFF">
                  <a:alpha val="45000"/>
                </a:srgbClr>
              </a:solidFill>
              <a:custDash>
                <a:ds d="200000" sp="200000"/>
              </a:custDash>
              <a:miter lim="400000"/>
            </a:ln>
          </a:right>
          <a:top>
            <a:ln w="25400" cap="flat">
              <a:solidFill>
                <a:srgbClr val="FFFFFF"/>
              </a:solidFill>
              <a:prstDash val="solid"/>
              <a:miter lim="400000"/>
            </a:ln>
          </a:top>
          <a:bottom>
            <a:ln w="12700" cap="flat">
              <a:noFill/>
              <a:miter lim="400000"/>
            </a:ln>
          </a:bottom>
          <a:insideH>
            <a:ln w="12700" cap="flat">
              <a:solidFill>
                <a:srgbClr val="FFFFFF">
                  <a:alpha val="45000"/>
                </a:srgbClr>
              </a:solidFill>
              <a:custDash>
                <a:ds d="200000" sp="200000"/>
              </a:custDash>
              <a:miter lim="400000"/>
            </a:ln>
          </a:insideH>
          <a:insideV>
            <a:ln w="12700" cap="flat">
              <a:solidFill>
                <a:srgbClr val="FFFFFF">
                  <a:alpha val="45000"/>
                </a:srgbClr>
              </a:solidFill>
              <a:custDash>
                <a:ds d="200000" sp="200000"/>
              </a:custDash>
              <a:miter lim="400000"/>
            </a:ln>
          </a:insideV>
        </a:tcBdr>
        <a:fill>
          <a:noFill/>
        </a:fill>
      </a:tcStyle>
    </a:lastRow>
    <a:firstRow>
      <a:tcTxStyle b="on" i="off">
        <a:font>
          <a:latin typeface="Helvetica Neue Bold Condensed"/>
          <a:ea typeface="Helvetica Neue Bold Condensed"/>
          <a:cs typeface="Helvetica Neue Bold Condensed"/>
        </a:font>
        <a:srgbClr val="FFFFFF"/>
      </a:tcTxStyle>
      <a:tcStyle>
        <a:tcBdr>
          <a:left>
            <a:ln w="12700" cap="flat">
              <a:solidFill>
                <a:srgbClr val="FFFFFF">
                  <a:alpha val="45000"/>
                </a:srgbClr>
              </a:solidFill>
              <a:custDash>
                <a:ds d="200000" sp="200000"/>
              </a:custDash>
              <a:miter lim="400000"/>
            </a:ln>
          </a:left>
          <a:right>
            <a:ln w="12700" cap="flat">
              <a:solidFill>
                <a:srgbClr val="FFFFFF">
                  <a:alpha val="45000"/>
                </a:srgbClr>
              </a:solidFill>
              <a:custDash>
                <a:ds d="200000" sp="200000"/>
              </a:custDash>
              <a:miter lim="400000"/>
            </a:ln>
          </a:right>
          <a:top>
            <a:ln w="12700" cap="flat">
              <a:noFill/>
              <a:miter lim="400000"/>
            </a:ln>
          </a:top>
          <a:bottom>
            <a:ln w="25400" cap="flat">
              <a:solidFill>
                <a:srgbClr val="FFFFFF"/>
              </a:solidFill>
              <a:prstDash val="solid"/>
              <a:miter lim="400000"/>
            </a:ln>
          </a:bottom>
          <a:insideH>
            <a:ln w="12700" cap="flat">
              <a:solidFill>
                <a:srgbClr val="FFFFFF">
                  <a:alpha val="45000"/>
                </a:srgbClr>
              </a:solidFill>
              <a:custDash>
                <a:ds d="200000" sp="200000"/>
              </a:custDash>
              <a:miter lim="400000"/>
            </a:ln>
          </a:insideH>
          <a:insideV>
            <a:ln w="12700" cap="flat">
              <a:solidFill>
                <a:srgbClr val="FFFFFF">
                  <a:alpha val="45000"/>
                </a:srgbClr>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 Id="rId49" Type="http://schemas.openxmlformats.org/officeDocument/2006/relationships/slide" Target="slides/slide42.xml"/><Relationship Id="rId50" Type="http://schemas.openxmlformats.org/officeDocument/2006/relationships/slide" Target="slides/slide43.xml"/><Relationship Id="rId51" Type="http://schemas.openxmlformats.org/officeDocument/2006/relationships/slide" Target="slides/slide44.xml"/><Relationship Id="rId52" Type="http://schemas.openxmlformats.org/officeDocument/2006/relationships/slide" Target="slides/slide45.xml"/><Relationship Id="rId53" Type="http://schemas.openxmlformats.org/officeDocument/2006/relationships/slide" Target="slides/slide46.xml"/><Relationship Id="rId54" Type="http://schemas.openxmlformats.org/officeDocument/2006/relationships/slide" Target="slides/slide47.xml"/><Relationship Id="rId55" Type="http://schemas.openxmlformats.org/officeDocument/2006/relationships/slide" Target="slides/slide48.xml"/><Relationship Id="rId56" Type="http://schemas.openxmlformats.org/officeDocument/2006/relationships/slide" Target="slides/slide49.xml"/><Relationship Id="rId57" Type="http://schemas.openxmlformats.org/officeDocument/2006/relationships/slide" Target="slides/slide50.xml"/><Relationship Id="rId58" Type="http://schemas.openxmlformats.org/officeDocument/2006/relationships/slide" Target="slides/slide51.xml"/><Relationship Id="rId59" Type="http://schemas.openxmlformats.org/officeDocument/2006/relationships/slide" Target="slides/slide52.xml"/><Relationship Id="rId60" Type="http://schemas.openxmlformats.org/officeDocument/2006/relationships/slide" Target="slides/slide53.xml"/><Relationship Id="rId61" Type="http://schemas.openxmlformats.org/officeDocument/2006/relationships/slide" Target="slides/slide54.xml"/><Relationship Id="rId62" Type="http://schemas.openxmlformats.org/officeDocument/2006/relationships/slide" Target="slides/slide55.xml"/><Relationship Id="rId63" Type="http://schemas.openxmlformats.org/officeDocument/2006/relationships/slide" Target="slides/slide56.xml"/><Relationship Id="rId64" Type="http://schemas.openxmlformats.org/officeDocument/2006/relationships/slide" Target="slides/slide57.xml"/><Relationship Id="rId65" Type="http://schemas.openxmlformats.org/officeDocument/2006/relationships/slide" Target="slides/slide58.xml"/><Relationship Id="rId66" Type="http://schemas.openxmlformats.org/officeDocument/2006/relationships/slide" Target="slides/slide59.xml"/><Relationship Id="rId67" Type="http://schemas.openxmlformats.org/officeDocument/2006/relationships/slide" Target="slides/slide60.xml"/><Relationship Id="rId68" Type="http://schemas.openxmlformats.org/officeDocument/2006/relationships/slide" Target="slides/slide61.xml"/><Relationship Id="rId69" Type="http://schemas.openxmlformats.org/officeDocument/2006/relationships/slide" Target="slides/slide62.xml"/><Relationship Id="rId70" Type="http://schemas.openxmlformats.org/officeDocument/2006/relationships/slide" Target="slides/slide63.xml"/><Relationship Id="rId71" Type="http://schemas.openxmlformats.org/officeDocument/2006/relationships/slide" Target="slides/slide64.xml"/><Relationship Id="rId72" Type="http://schemas.openxmlformats.org/officeDocument/2006/relationships/slide" Target="slides/slide65.xml"/><Relationship Id="rId73" Type="http://schemas.openxmlformats.org/officeDocument/2006/relationships/slide" Target="slides/slide66.xml"/><Relationship Id="rId74" Type="http://schemas.openxmlformats.org/officeDocument/2006/relationships/slide" Target="slides/slide67.xml"/><Relationship Id="rId75" Type="http://schemas.openxmlformats.org/officeDocument/2006/relationships/slide" Target="slides/slide68.xml"/><Relationship Id="rId76" Type="http://schemas.openxmlformats.org/officeDocument/2006/relationships/slide" Target="slides/slide69.xml"/><Relationship Id="rId77" Type="http://schemas.openxmlformats.org/officeDocument/2006/relationships/slide" Target="slides/slide70.xml"/><Relationship Id="rId78" Type="http://schemas.openxmlformats.org/officeDocument/2006/relationships/slide" Target="slides/slide71.xml"/><Relationship Id="rId79" Type="http://schemas.openxmlformats.org/officeDocument/2006/relationships/slide" Target="slides/slide72.xml"/><Relationship Id="rId80" Type="http://schemas.openxmlformats.org/officeDocument/2006/relationships/slide" Target="slides/slide73.xml"/><Relationship Id="rId81" Type="http://schemas.openxmlformats.org/officeDocument/2006/relationships/slide" Target="slides/slide74.xml"/><Relationship Id="rId82" Type="http://schemas.openxmlformats.org/officeDocument/2006/relationships/slide" Target="slides/slide75.xml"/><Relationship Id="rId83" Type="http://schemas.openxmlformats.org/officeDocument/2006/relationships/slide" Target="slides/slide76.xml"/><Relationship Id="rId84" Type="http://schemas.openxmlformats.org/officeDocument/2006/relationships/slide" Target="slides/slide77.xml"/><Relationship Id="rId85" Type="http://schemas.openxmlformats.org/officeDocument/2006/relationships/slide" Target="slides/slide78.xml"/><Relationship Id="rId86" Type="http://schemas.openxmlformats.org/officeDocument/2006/relationships/slide" Target="slides/slide79.xml"/><Relationship Id="rId87" Type="http://schemas.openxmlformats.org/officeDocument/2006/relationships/slide" Target="slides/slide80.xml"/><Relationship Id="rId88" Type="http://schemas.openxmlformats.org/officeDocument/2006/relationships/slide" Target="slides/slide81.xml"/><Relationship Id="rId89" Type="http://schemas.openxmlformats.org/officeDocument/2006/relationships/slide" Target="slides/slide82.xml"/><Relationship Id="rId90" Type="http://schemas.openxmlformats.org/officeDocument/2006/relationships/slide" Target="slides/slide83.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40" name="Shape 140"/>
          <p:cNvSpPr/>
          <p:nvPr>
            <p:ph type="sldImg"/>
          </p:nvPr>
        </p:nvSpPr>
        <p:spPr>
          <a:xfrm>
            <a:off x="1143000" y="685800"/>
            <a:ext cx="4572000" cy="3429000"/>
          </a:xfrm>
          <a:prstGeom prst="rect">
            <a:avLst/>
          </a:prstGeom>
        </p:spPr>
        <p:txBody>
          <a:bodyPr/>
          <a:lstStyle/>
          <a:p>
            <a:pPr/>
          </a:p>
        </p:txBody>
      </p:sp>
      <p:sp>
        <p:nvSpPr>
          <p:cNvPr id="141" name="Shape 141"/>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Relationships>

</file>

<file path=ppt/notesSlides/_rels/notesSlide10.xml.rels><?xml version="1.0" encoding="UTF-8"?>
<Relationships xmlns="http://schemas.openxmlformats.org/package/2006/relationships"><Relationship Id="rId1" Type="http://schemas.openxmlformats.org/officeDocument/2006/relationships/slide" Target="../slides/slide19.xml"/><Relationship Id="rId2" Type="http://schemas.openxmlformats.org/officeDocument/2006/relationships/notesMaster" Target="../notesMasters/notesMaster1.xml"/></Relationships>

</file>

<file path=ppt/notesSlides/_rels/notesSlide11.xml.rels><?xml version="1.0" encoding="UTF-8"?>
<Relationships xmlns="http://schemas.openxmlformats.org/package/2006/relationships"><Relationship Id="rId1" Type="http://schemas.openxmlformats.org/officeDocument/2006/relationships/slide" Target="../slides/slide21.xml"/><Relationship Id="rId2" Type="http://schemas.openxmlformats.org/officeDocument/2006/relationships/notesMaster" Target="../notesMasters/notesMaster1.xml"/></Relationships>

</file>

<file path=ppt/notesSlides/_rels/notesSlide12.xml.rels><?xml version="1.0" encoding="UTF-8"?>
<Relationships xmlns="http://schemas.openxmlformats.org/package/2006/relationships"><Relationship Id="rId1" Type="http://schemas.openxmlformats.org/officeDocument/2006/relationships/slide" Target="../slides/slide23.xml"/><Relationship Id="rId2" Type="http://schemas.openxmlformats.org/officeDocument/2006/relationships/notesMaster" Target="../notesMasters/notesMaster1.xml"/></Relationships>

</file>

<file path=ppt/notesSlides/_rels/notesSlide13.xml.rels><?xml version="1.0" encoding="UTF-8"?>
<Relationships xmlns="http://schemas.openxmlformats.org/package/2006/relationships"><Relationship Id="rId1" Type="http://schemas.openxmlformats.org/officeDocument/2006/relationships/slide" Target="../slides/slide25.xml"/><Relationship Id="rId2" Type="http://schemas.openxmlformats.org/officeDocument/2006/relationships/notesMaster" Target="../notesMasters/notesMaster1.xml"/></Relationships>

</file>

<file path=ppt/notesSlides/_rels/notesSlide14.xml.rels><?xml version="1.0" encoding="UTF-8"?>
<Relationships xmlns="http://schemas.openxmlformats.org/package/2006/relationships"><Relationship Id="rId1" Type="http://schemas.openxmlformats.org/officeDocument/2006/relationships/slide" Target="../slides/slide26.xml"/><Relationship Id="rId2" Type="http://schemas.openxmlformats.org/officeDocument/2006/relationships/notesMaster" Target="../notesMasters/notesMaster1.xml"/></Relationships>

</file>

<file path=ppt/notesSlides/_rels/notesSlide15.xml.rels><?xml version="1.0" encoding="UTF-8"?>
<Relationships xmlns="http://schemas.openxmlformats.org/package/2006/relationships"><Relationship Id="rId1" Type="http://schemas.openxmlformats.org/officeDocument/2006/relationships/slide" Target="../slides/slide28.xml"/><Relationship Id="rId2" Type="http://schemas.openxmlformats.org/officeDocument/2006/relationships/notesMaster" Target="../notesMasters/notesMaster1.xml"/></Relationships>

</file>

<file path=ppt/notesSlides/_rels/notesSlide16.xml.rels><?xml version="1.0" encoding="UTF-8"?>
<Relationships xmlns="http://schemas.openxmlformats.org/package/2006/relationships"><Relationship Id="rId1" Type="http://schemas.openxmlformats.org/officeDocument/2006/relationships/slide" Target="../slides/slide29.xml"/><Relationship Id="rId2" Type="http://schemas.openxmlformats.org/officeDocument/2006/relationships/notesMaster" Target="../notesMasters/notesMaster1.xml"/></Relationships>

</file>

<file path=ppt/notesSlides/_rels/notesSlide17.xml.rels><?xml version="1.0" encoding="UTF-8"?>
<Relationships xmlns="http://schemas.openxmlformats.org/package/2006/relationships"><Relationship Id="rId1" Type="http://schemas.openxmlformats.org/officeDocument/2006/relationships/slide" Target="../slides/slide34.xml"/><Relationship Id="rId2" Type="http://schemas.openxmlformats.org/officeDocument/2006/relationships/notesMaster" Target="../notesMasters/notesMaster1.xml"/></Relationships>

</file>

<file path=ppt/notesSlides/_rels/notesSlide18.xml.rels><?xml version="1.0" encoding="UTF-8"?>
<Relationships xmlns="http://schemas.openxmlformats.org/package/2006/relationships"><Relationship Id="rId1" Type="http://schemas.openxmlformats.org/officeDocument/2006/relationships/slide" Target="../slides/slide35.xml"/><Relationship Id="rId2" Type="http://schemas.openxmlformats.org/officeDocument/2006/relationships/notesMaster" Target="../notesMasters/notesMaster1.xml"/></Relationships>

</file>

<file path=ppt/notesSlides/_rels/notesSlide19.xml.rels><?xml version="1.0" encoding="UTF-8"?>
<Relationships xmlns="http://schemas.openxmlformats.org/package/2006/relationships"><Relationship Id="rId1" Type="http://schemas.openxmlformats.org/officeDocument/2006/relationships/slide" Target="../slides/slide36.xml"/><Relationship Id="rId2" Type="http://schemas.openxmlformats.org/officeDocument/2006/relationships/notesMaster" Target="../notesMasters/notesMaster1.xml"/></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Relationships>

</file>

<file path=ppt/notesSlides/_rels/notesSlide20.xml.rels><?xml version="1.0" encoding="UTF-8"?>
<Relationships xmlns="http://schemas.openxmlformats.org/package/2006/relationships"><Relationship Id="rId1" Type="http://schemas.openxmlformats.org/officeDocument/2006/relationships/slide" Target="../slides/slide41.xml"/><Relationship Id="rId2" Type="http://schemas.openxmlformats.org/officeDocument/2006/relationships/notesMaster" Target="../notesMasters/notesMaster1.xml"/></Relationships>

</file>

<file path=ppt/notesSlides/_rels/notesSlide21.xml.rels><?xml version="1.0" encoding="UTF-8"?>
<Relationships xmlns="http://schemas.openxmlformats.org/package/2006/relationships"><Relationship Id="rId1" Type="http://schemas.openxmlformats.org/officeDocument/2006/relationships/slide" Target="../slides/slide45.xml"/><Relationship Id="rId2" Type="http://schemas.openxmlformats.org/officeDocument/2006/relationships/notesMaster" Target="../notesMasters/notesMaster1.xml"/></Relationships>

</file>

<file path=ppt/notesSlides/_rels/notesSlide22.xml.rels><?xml version="1.0" encoding="UTF-8"?>
<Relationships xmlns="http://schemas.openxmlformats.org/package/2006/relationships"><Relationship Id="rId1" Type="http://schemas.openxmlformats.org/officeDocument/2006/relationships/slide" Target="../slides/slide46.xml"/><Relationship Id="rId2" Type="http://schemas.openxmlformats.org/officeDocument/2006/relationships/notesMaster" Target="../notesMasters/notesMaster1.xml"/></Relationships>

</file>

<file path=ppt/notesSlides/_rels/notesSlide23.xml.rels><?xml version="1.0" encoding="UTF-8"?>
<Relationships xmlns="http://schemas.openxmlformats.org/package/2006/relationships"><Relationship Id="rId1" Type="http://schemas.openxmlformats.org/officeDocument/2006/relationships/slide" Target="../slides/slide48.xml"/><Relationship Id="rId2" Type="http://schemas.openxmlformats.org/officeDocument/2006/relationships/notesMaster" Target="../notesMasters/notesMaster1.xml"/></Relationships>

</file>

<file path=ppt/notesSlides/_rels/notesSlide24.xml.rels><?xml version="1.0" encoding="UTF-8"?>
<Relationships xmlns="http://schemas.openxmlformats.org/package/2006/relationships"><Relationship Id="rId1" Type="http://schemas.openxmlformats.org/officeDocument/2006/relationships/slide" Target="../slides/slide52.xml"/><Relationship Id="rId2" Type="http://schemas.openxmlformats.org/officeDocument/2006/relationships/notesMaster" Target="../notesMasters/notesMaster1.xml"/></Relationships>

</file>

<file path=ppt/notesSlides/_rels/notesSlide25.xml.rels><?xml version="1.0" encoding="UTF-8"?>
<Relationships xmlns="http://schemas.openxmlformats.org/package/2006/relationships"><Relationship Id="rId1" Type="http://schemas.openxmlformats.org/officeDocument/2006/relationships/slide" Target="../slides/slide53.xml"/><Relationship Id="rId2" Type="http://schemas.openxmlformats.org/officeDocument/2006/relationships/notesMaster" Target="../notesMasters/notesMaster1.xml"/></Relationships>

</file>

<file path=ppt/notesSlides/_rels/notesSlide26.xml.rels><?xml version="1.0" encoding="UTF-8"?>
<Relationships xmlns="http://schemas.openxmlformats.org/package/2006/relationships"><Relationship Id="rId1" Type="http://schemas.openxmlformats.org/officeDocument/2006/relationships/slide" Target="../slides/slide54.xml"/><Relationship Id="rId2" Type="http://schemas.openxmlformats.org/officeDocument/2006/relationships/notesMaster" Target="../notesMasters/notesMaster1.xml"/></Relationships>

</file>

<file path=ppt/notesSlides/_rels/notesSlide27.xml.rels><?xml version="1.0" encoding="UTF-8"?>
<Relationships xmlns="http://schemas.openxmlformats.org/package/2006/relationships"><Relationship Id="rId1" Type="http://schemas.openxmlformats.org/officeDocument/2006/relationships/slide" Target="../slides/slide55.xml"/><Relationship Id="rId2" Type="http://schemas.openxmlformats.org/officeDocument/2006/relationships/notesMaster" Target="../notesMasters/notesMaster1.xml"/></Relationships>

</file>

<file path=ppt/notesSlides/_rels/notesSlide28.xml.rels><?xml version="1.0" encoding="UTF-8"?>
<Relationships xmlns="http://schemas.openxmlformats.org/package/2006/relationships"><Relationship Id="rId1" Type="http://schemas.openxmlformats.org/officeDocument/2006/relationships/slide" Target="../slides/slide57.xml"/><Relationship Id="rId2" Type="http://schemas.openxmlformats.org/officeDocument/2006/relationships/notesMaster" Target="../notesMasters/notesMaster1.xml"/></Relationships>

</file>

<file path=ppt/notesSlides/_rels/notesSlide29.xml.rels><?xml version="1.0" encoding="UTF-8"?>
<Relationships xmlns="http://schemas.openxmlformats.org/package/2006/relationships"><Relationship Id="rId1" Type="http://schemas.openxmlformats.org/officeDocument/2006/relationships/slide" Target="../slides/slide67.xml"/><Relationship Id="rId2" Type="http://schemas.openxmlformats.org/officeDocument/2006/relationships/notesMaster" Target="../notesMasters/notesMaster1.xml"/></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Relationships>

</file>

<file path=ppt/notesSlides/_rels/notesSlide30.xml.rels><?xml version="1.0" encoding="UTF-8"?>
<Relationships xmlns="http://schemas.openxmlformats.org/package/2006/relationships"><Relationship Id="rId1" Type="http://schemas.openxmlformats.org/officeDocument/2006/relationships/slide" Target="../slides/slide71.xml"/><Relationship Id="rId2" Type="http://schemas.openxmlformats.org/officeDocument/2006/relationships/notesMaster" Target="../notesMasters/notesMaster1.xml"/></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s>

</file>

<file path=ppt/notesSlides/_rels/notesSlide7.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Relationships>

</file>

<file path=ppt/notesSlides/_rels/notesSlide8.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Relationships>

</file>

<file path=ppt/notesSlides/_rels/notesSlide9.xml.rels><?xml version="1.0" encoding="UTF-8"?>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4" name="Shape 144"/>
          <p:cNvSpPr/>
          <p:nvPr>
            <p:ph type="sldImg"/>
          </p:nvPr>
        </p:nvSpPr>
        <p:spPr>
          <a:prstGeom prst="rect">
            <a:avLst/>
          </a:prstGeom>
        </p:spPr>
        <p:txBody>
          <a:bodyPr/>
          <a:lstStyle/>
          <a:p>
            <a:pPr/>
          </a:p>
        </p:txBody>
      </p:sp>
      <p:sp>
        <p:nvSpPr>
          <p:cNvPr id="145" name="Shape 145"/>
          <p:cNvSpPr/>
          <p:nvPr>
            <p:ph type="body" sz="quarter" idx="1"/>
          </p:nvPr>
        </p:nvSpPr>
        <p:spPr>
          <a:prstGeom prst="rect">
            <a:avLst/>
          </a:prstGeom>
        </p:spPr>
        <p:txBody>
          <a:bodyPr/>
          <a:lstStyle/>
          <a:p>
            <a:pPr/>
            <a:r>
              <a:t>Halfway through NT. </a:t>
            </a:r>
          </a:p>
          <a:p>
            <a:pPr/>
            <a:r>
              <a:t>Still in narrative, but not Gospels. </a:t>
            </a:r>
          </a:p>
          <a:p>
            <a:pPr/>
            <a:r>
              <a:t>Rest is letters, and whatever Revelation is.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9" name="Shape 209"/>
          <p:cNvSpPr/>
          <p:nvPr>
            <p:ph type="sldImg"/>
          </p:nvPr>
        </p:nvSpPr>
        <p:spPr>
          <a:prstGeom prst="rect">
            <a:avLst/>
          </a:prstGeom>
        </p:spPr>
        <p:txBody>
          <a:bodyPr/>
          <a:lstStyle/>
          <a:p>
            <a:pPr/>
          </a:p>
        </p:txBody>
      </p:sp>
      <p:sp>
        <p:nvSpPr>
          <p:cNvPr id="210" name="Shape 210"/>
          <p:cNvSpPr/>
          <p:nvPr>
            <p:ph type="body" sz="quarter" idx="1"/>
          </p:nvPr>
        </p:nvSpPr>
        <p:spPr>
          <a:prstGeom prst="rect">
            <a:avLst/>
          </a:prstGeom>
        </p:spPr>
        <p:txBody>
          <a:bodyPr/>
          <a:lstStyle/>
          <a:p>
            <a:pPr/>
            <a:r>
              <a:t>Why write Acts? Preface to Luke does not apply.</a:t>
            </a:r>
          </a:p>
          <a:p>
            <a:pPr/>
            <a:r>
              <a:t>Gentile question very important.</a:t>
            </a:r>
          </a:p>
          <a:p>
            <a:pPr/>
            <a:r>
              <a:t>Defence of Christianity. </a:t>
            </a:r>
          </a:p>
          <a:p>
            <a:pPr/>
            <a:r>
              <a:t>Also, it’s just an amazing, unique story—worth telling in its own right!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7" name="Shape 217"/>
          <p:cNvSpPr/>
          <p:nvPr>
            <p:ph type="sldImg"/>
          </p:nvPr>
        </p:nvSpPr>
        <p:spPr>
          <a:prstGeom prst="rect">
            <a:avLst/>
          </a:prstGeom>
        </p:spPr>
        <p:txBody>
          <a:bodyPr/>
          <a:lstStyle/>
          <a:p>
            <a:pPr/>
          </a:p>
        </p:txBody>
      </p:sp>
      <p:sp>
        <p:nvSpPr>
          <p:cNvPr id="218" name="Shape 218"/>
          <p:cNvSpPr/>
          <p:nvPr>
            <p:ph type="body" sz="quarter" idx="1"/>
          </p:nvPr>
        </p:nvSpPr>
        <p:spPr>
          <a:prstGeom prst="rect">
            <a:avLst/>
          </a:prstGeom>
        </p:spPr>
        <p:txBody>
          <a:bodyPr/>
          <a:lstStyle/>
          <a:p>
            <a:pPr/>
            <a:r>
              <a:t>We have Paul’s letters, with all their details about life and ministry. </a:t>
            </a:r>
          </a:p>
          <a:p>
            <a:pPr/>
            <a:r>
              <a:t>Do they match up with Luke’s description?</a:t>
            </a:r>
          </a:p>
          <a:p>
            <a:pPr/>
            <a:r>
              <a:t>Did Luke really know and follow Paul?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5" name="Shape 225"/>
          <p:cNvSpPr/>
          <p:nvPr>
            <p:ph type="sldImg"/>
          </p:nvPr>
        </p:nvSpPr>
        <p:spPr>
          <a:prstGeom prst="rect">
            <a:avLst/>
          </a:prstGeom>
        </p:spPr>
        <p:txBody>
          <a:bodyPr/>
          <a:lstStyle/>
          <a:p>
            <a:pPr/>
          </a:p>
        </p:txBody>
      </p:sp>
      <p:sp>
        <p:nvSpPr>
          <p:cNvPr id="226" name="Shape 226"/>
          <p:cNvSpPr/>
          <p:nvPr>
            <p:ph type="body" sz="quarter" idx="1"/>
          </p:nvPr>
        </p:nvSpPr>
        <p:spPr>
          <a:prstGeom prst="rect">
            <a:avLst/>
          </a:prstGeom>
        </p:spPr>
        <p:txBody>
          <a:bodyPr/>
          <a:lstStyle/>
          <a:p>
            <a:pPr/>
            <a:r>
              <a:t>The Gospels have parables, but Acts has speeches! </a:t>
            </a:r>
          </a:p>
          <a:p>
            <a:pPr/>
            <a:r>
              <a:t>22% (at least!) of Acts is speeches! </a:t>
            </a:r>
          </a:p>
          <a:p>
            <a:pPr/>
          </a:p>
          <a:p>
            <a:pPr/>
            <a:r>
              <a:t>But where did they come from?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3" name="Shape 233"/>
          <p:cNvSpPr/>
          <p:nvPr>
            <p:ph type="sldImg"/>
          </p:nvPr>
        </p:nvSpPr>
        <p:spPr>
          <a:prstGeom prst="rect">
            <a:avLst/>
          </a:prstGeom>
        </p:spPr>
        <p:txBody>
          <a:bodyPr/>
          <a:lstStyle/>
          <a:p>
            <a:pPr/>
          </a:p>
        </p:txBody>
      </p:sp>
      <p:sp>
        <p:nvSpPr>
          <p:cNvPr id="234" name="Shape 234"/>
          <p:cNvSpPr/>
          <p:nvPr>
            <p:ph type="body" sz="quarter" idx="1"/>
          </p:nvPr>
        </p:nvSpPr>
        <p:spPr>
          <a:prstGeom prst="rect">
            <a:avLst/>
          </a:prstGeom>
        </p:spPr>
        <p:txBody>
          <a:bodyPr/>
          <a:lstStyle/>
          <a:p>
            <a:pPr/>
            <a:r>
              <a:t>Filler: Luke Timothy Johnson argues that as Luke does not have many sources for the earlier chapters of Acts, he uses the speeches as filler, so that the first 7 chapters are 50% speech.</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8" name="Shape 238"/>
          <p:cNvSpPr/>
          <p:nvPr>
            <p:ph type="sldImg"/>
          </p:nvPr>
        </p:nvSpPr>
        <p:spPr>
          <a:prstGeom prst="rect">
            <a:avLst/>
          </a:prstGeom>
        </p:spPr>
        <p:txBody>
          <a:bodyPr/>
          <a:lstStyle/>
          <a:p>
            <a:pPr/>
          </a:p>
        </p:txBody>
      </p:sp>
      <p:sp>
        <p:nvSpPr>
          <p:cNvPr id="239" name="Shape 239"/>
          <p:cNvSpPr/>
          <p:nvPr>
            <p:ph type="body" sz="quarter" idx="1"/>
          </p:nvPr>
        </p:nvSpPr>
        <p:spPr>
          <a:prstGeom prst="rect">
            <a:avLst/>
          </a:prstGeom>
        </p:spPr>
        <p:txBody>
          <a:bodyPr/>
          <a:lstStyle/>
          <a:p>
            <a:pPr/>
            <a:r>
              <a:t>And there are many other important speeches and moments, such as Peter preaching Cornelius and then his report to Jerusalem, and the Jerusalem Council later on…</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6" name="Shape 246"/>
          <p:cNvSpPr/>
          <p:nvPr>
            <p:ph type="sldImg"/>
          </p:nvPr>
        </p:nvSpPr>
        <p:spPr>
          <a:prstGeom prst="rect">
            <a:avLst/>
          </a:prstGeom>
        </p:spPr>
        <p:txBody>
          <a:bodyPr/>
          <a:lstStyle/>
          <a:p>
            <a:pPr/>
          </a:p>
        </p:txBody>
      </p:sp>
      <p:sp>
        <p:nvSpPr>
          <p:cNvPr id="247" name="Shape 247"/>
          <p:cNvSpPr/>
          <p:nvPr>
            <p:ph type="body" sz="quarter" idx="1"/>
          </p:nvPr>
        </p:nvSpPr>
        <p:spPr>
          <a:prstGeom prst="rect">
            <a:avLst/>
          </a:prstGeom>
        </p:spPr>
        <p:txBody>
          <a:bodyPr/>
          <a:lstStyle/>
          <a:p>
            <a:pPr/>
            <a:r>
              <a:t>Keener find high christology in these speeches as well (e.g. 2:38), and notes that similar ideas about ‘making’ or ‘appointing’ occur elsewhere in the NT e.g. Eph 1:20; Heb 1:13.</a:t>
            </a:r>
          </a:p>
          <a:p>
            <a:pPr/>
          </a:p>
          <a:p>
            <a:pPr/>
            <a:r>
              <a:t>2:38 Peter said to them, “Repent, and be baptized every one of you in the name of Jesus Christ so that your sins may be forgiven; and you will receive the gift of the Holy Spirit.</a:t>
            </a:r>
          </a:p>
          <a:p>
            <a:p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1" name="Shape 251"/>
          <p:cNvSpPr/>
          <p:nvPr>
            <p:ph type="sldImg"/>
          </p:nvPr>
        </p:nvSpPr>
        <p:spPr>
          <a:prstGeom prst="rect">
            <a:avLst/>
          </a:prstGeom>
        </p:spPr>
        <p:txBody>
          <a:bodyPr/>
          <a:lstStyle/>
          <a:p>
            <a:pPr/>
          </a:p>
        </p:txBody>
      </p:sp>
      <p:sp>
        <p:nvSpPr>
          <p:cNvPr id="252" name="Shape 252"/>
          <p:cNvSpPr/>
          <p:nvPr>
            <p:ph type="body" sz="quarter" idx="1"/>
          </p:nvPr>
        </p:nvSpPr>
        <p:spPr>
          <a:prstGeom prst="rect">
            <a:avLst/>
          </a:prstGeom>
        </p:spPr>
        <p:txBody>
          <a:bodyPr/>
          <a:lstStyle/>
          <a:p>
            <a:pPr/>
            <a:r>
              <a:t>Nevertheless, these observations led Knox to find “in Luke’s failure to harmonise the earlier language with the language of his own day “a striking testimony to Luke’s fidelity to his sources and to their reliability.”” (p. 312).</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7" name="Shape 267"/>
          <p:cNvSpPr/>
          <p:nvPr>
            <p:ph type="sldImg"/>
          </p:nvPr>
        </p:nvSpPr>
        <p:spPr>
          <a:prstGeom prst="rect">
            <a:avLst/>
          </a:prstGeom>
        </p:spPr>
        <p:txBody>
          <a:bodyPr/>
          <a:lstStyle/>
          <a:p>
            <a:pPr/>
          </a:p>
        </p:txBody>
      </p:sp>
      <p:sp>
        <p:nvSpPr>
          <p:cNvPr id="268" name="Shape 268"/>
          <p:cNvSpPr/>
          <p:nvPr>
            <p:ph type="body" sz="quarter" idx="1"/>
          </p:nvPr>
        </p:nvSpPr>
        <p:spPr>
          <a:prstGeom prst="rect">
            <a:avLst/>
          </a:prstGeom>
        </p:spPr>
        <p:txBody>
          <a:bodyPr/>
          <a:lstStyle/>
          <a:p>
            <a:pPr/>
            <a:r>
              <a:t>Some normative stuff here? The theme of sharing and meeting is repeated in the early chapters. Then later with the gift for the Jerusalem church there is the same concern for poverty and meeting needs.</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2" name="Shape 272"/>
          <p:cNvSpPr/>
          <p:nvPr>
            <p:ph type="sldImg"/>
          </p:nvPr>
        </p:nvSpPr>
        <p:spPr>
          <a:prstGeom prst="rect">
            <a:avLst/>
          </a:prstGeom>
        </p:spPr>
        <p:txBody>
          <a:bodyPr/>
          <a:lstStyle/>
          <a:p>
            <a:pPr/>
          </a:p>
        </p:txBody>
      </p:sp>
      <p:sp>
        <p:nvSpPr>
          <p:cNvPr id="273" name="Shape 273"/>
          <p:cNvSpPr/>
          <p:nvPr>
            <p:ph type="body" sz="quarter" idx="1"/>
          </p:nvPr>
        </p:nvSpPr>
        <p:spPr>
          <a:prstGeom prst="rect">
            <a:avLst/>
          </a:prstGeom>
        </p:spPr>
        <p:txBody>
          <a:bodyPr/>
          <a:lstStyle/>
          <a:p>
            <a:pPr/>
            <a:r>
              <a:t>Like with Pentecost, Peter takes an amazing event and turns to the Gospel for explanation.</a:t>
            </a:r>
          </a:p>
          <a:p>
            <a:pPr/>
          </a:p>
          <a:p>
            <a:pPr/>
            <a:r>
              <a:t>He emphasises their personal guilt!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6" name="Shape 276"/>
          <p:cNvSpPr/>
          <p:nvPr>
            <p:ph type="sldImg"/>
          </p:nvPr>
        </p:nvSpPr>
        <p:spPr>
          <a:prstGeom prst="rect">
            <a:avLst/>
          </a:prstGeom>
        </p:spPr>
        <p:txBody>
          <a:bodyPr/>
          <a:lstStyle/>
          <a:p>
            <a:pPr/>
          </a:p>
        </p:txBody>
      </p:sp>
      <p:sp>
        <p:nvSpPr>
          <p:cNvPr id="277" name="Shape 277"/>
          <p:cNvSpPr/>
          <p:nvPr>
            <p:ph type="body" sz="quarter" idx="1"/>
          </p:nvPr>
        </p:nvSpPr>
        <p:spPr>
          <a:prstGeom prst="rect">
            <a:avLst/>
          </a:prstGeom>
        </p:spPr>
        <p:txBody>
          <a:bodyPr/>
          <a:lstStyle/>
          <a:p>
            <a:pPr/>
            <a:r>
              <a:t>Also, fulfilling predictions/warnings by Jesus of being dragged before authorities?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9" name="Shape 149"/>
          <p:cNvSpPr/>
          <p:nvPr>
            <p:ph type="sldImg"/>
          </p:nvPr>
        </p:nvSpPr>
        <p:spPr>
          <a:prstGeom prst="rect">
            <a:avLst/>
          </a:prstGeom>
        </p:spPr>
        <p:txBody>
          <a:bodyPr/>
          <a:lstStyle/>
          <a:p>
            <a:pPr/>
          </a:p>
        </p:txBody>
      </p:sp>
      <p:sp>
        <p:nvSpPr>
          <p:cNvPr id="150" name="Shape 150"/>
          <p:cNvSpPr/>
          <p:nvPr>
            <p:ph type="body" sz="quarter" idx="1"/>
          </p:nvPr>
        </p:nvSpPr>
        <p:spPr>
          <a:prstGeom prst="rect">
            <a:avLst/>
          </a:prstGeom>
        </p:spPr>
        <p:txBody>
          <a:bodyPr/>
          <a:lstStyle/>
          <a:p>
            <a:pPr/>
            <a:r>
              <a:t>Not Gospel, but vol.2 to a Gospel. </a:t>
            </a:r>
          </a:p>
          <a:p>
            <a:pPr/>
            <a:r>
              <a:t>Same audience/patron. Mentions vol.1 in the first words. </a:t>
            </a:r>
          </a:p>
          <a:p>
            <a:pPr/>
            <a:r>
              <a:t>Luke gives recap, including in v.5 ref to John the Baptist’s prediction, about to be fulfilled. </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2" name="Shape 292"/>
          <p:cNvSpPr/>
          <p:nvPr>
            <p:ph type="sldImg"/>
          </p:nvPr>
        </p:nvSpPr>
        <p:spPr>
          <a:prstGeom prst="rect">
            <a:avLst/>
          </a:prstGeom>
        </p:spPr>
        <p:txBody>
          <a:bodyPr/>
          <a:lstStyle/>
          <a:p>
            <a:pPr/>
          </a:p>
        </p:txBody>
      </p:sp>
      <p:sp>
        <p:nvSpPr>
          <p:cNvPr id="293" name="Shape 293"/>
          <p:cNvSpPr/>
          <p:nvPr>
            <p:ph type="body" sz="quarter" idx="1"/>
          </p:nvPr>
        </p:nvSpPr>
        <p:spPr>
          <a:prstGeom prst="rect">
            <a:avLst/>
          </a:prstGeom>
        </p:spPr>
        <p:txBody>
          <a:bodyPr/>
          <a:lstStyle/>
          <a:p>
            <a:pPr/>
            <a:r>
              <a:t>Longest speech in Acts.</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4" name="Shape 304"/>
          <p:cNvSpPr/>
          <p:nvPr>
            <p:ph type="sldImg"/>
          </p:nvPr>
        </p:nvSpPr>
        <p:spPr>
          <a:prstGeom prst="rect">
            <a:avLst/>
          </a:prstGeom>
        </p:spPr>
        <p:txBody>
          <a:bodyPr/>
          <a:lstStyle/>
          <a:p>
            <a:pPr/>
          </a:p>
        </p:txBody>
      </p:sp>
      <p:sp>
        <p:nvSpPr>
          <p:cNvPr id="305" name="Shape 305"/>
          <p:cNvSpPr/>
          <p:nvPr>
            <p:ph type="body" sz="quarter" idx="1"/>
          </p:nvPr>
        </p:nvSpPr>
        <p:spPr>
          <a:prstGeom prst="rect">
            <a:avLst/>
          </a:prstGeom>
        </p:spPr>
        <p:txBody>
          <a:bodyPr/>
          <a:lstStyle/>
          <a:p>
            <a:pPr/>
            <a:r>
              <a:t>There are numerous references to Paul’s conversion in his letters as well, most notably Galatians 1. </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9" name="Shape 309"/>
          <p:cNvSpPr/>
          <p:nvPr>
            <p:ph type="sldImg"/>
          </p:nvPr>
        </p:nvSpPr>
        <p:spPr>
          <a:prstGeom prst="rect">
            <a:avLst/>
          </a:prstGeom>
        </p:spPr>
        <p:txBody>
          <a:bodyPr/>
          <a:lstStyle/>
          <a:p>
            <a:pPr/>
          </a:p>
        </p:txBody>
      </p:sp>
      <p:sp>
        <p:nvSpPr>
          <p:cNvPr id="310" name="Shape 310"/>
          <p:cNvSpPr/>
          <p:nvPr>
            <p:ph type="body" sz="quarter" idx="1"/>
          </p:nvPr>
        </p:nvSpPr>
        <p:spPr>
          <a:prstGeom prst="rect">
            <a:avLst/>
          </a:prstGeom>
        </p:spPr>
        <p:txBody>
          <a:bodyPr/>
          <a:lstStyle/>
          <a:p>
            <a:pPr/>
            <a:r>
              <a:t>Even accounting for a different setting and audience, etc, there are some surprising differences! It goes to show you alter your storytelling even within the same work! </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7" name="Shape 317"/>
          <p:cNvSpPr/>
          <p:nvPr>
            <p:ph type="sldImg"/>
          </p:nvPr>
        </p:nvSpPr>
        <p:spPr>
          <a:prstGeom prst="rect">
            <a:avLst/>
          </a:prstGeom>
        </p:spPr>
        <p:txBody>
          <a:bodyPr/>
          <a:lstStyle/>
          <a:p>
            <a:pPr/>
          </a:p>
        </p:txBody>
      </p:sp>
      <p:sp>
        <p:nvSpPr>
          <p:cNvPr id="318" name="Shape 318"/>
          <p:cNvSpPr/>
          <p:nvPr>
            <p:ph type="body" sz="quarter" idx="1"/>
          </p:nvPr>
        </p:nvSpPr>
        <p:spPr>
          <a:prstGeom prst="rect">
            <a:avLst/>
          </a:prstGeom>
        </p:spPr>
        <p:txBody>
          <a:bodyPr/>
          <a:lstStyle/>
          <a:p>
            <a:pPr/>
            <a:r>
              <a:t>The same exact Greek in the same exact order appears in all versions, though mixed with different material. </a:t>
            </a:r>
          </a:p>
          <a:p>
            <a:pPr/>
          </a:p>
          <a:p>
            <a:pPr/>
            <a:r>
              <a:t>Σαοὺλ Σαούλ, τί με διώκεις;</a:t>
            </a:r>
          </a:p>
          <a:p>
            <a:pPr/>
          </a:p>
          <a:p>
            <a:pPr/>
            <a:r>
              <a:t>τίς εἶ, κύριε;</a:t>
            </a:r>
          </a:p>
          <a:p>
            <a:pPr/>
          </a:p>
          <a:p>
            <a:pPr/>
            <a:r>
              <a:t>ἐγώ εἰμι Ἰησοῦς ὃν σὺ διώκεις·</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9" name="Shape 329"/>
          <p:cNvSpPr/>
          <p:nvPr>
            <p:ph type="sldImg"/>
          </p:nvPr>
        </p:nvSpPr>
        <p:spPr>
          <a:prstGeom prst="rect">
            <a:avLst/>
          </a:prstGeom>
        </p:spPr>
        <p:txBody>
          <a:bodyPr/>
          <a:lstStyle/>
          <a:p>
            <a:pPr/>
          </a:p>
        </p:txBody>
      </p:sp>
      <p:sp>
        <p:nvSpPr>
          <p:cNvPr id="330" name="Shape 330"/>
          <p:cNvSpPr/>
          <p:nvPr>
            <p:ph type="body" sz="quarter" idx="1"/>
          </p:nvPr>
        </p:nvSpPr>
        <p:spPr>
          <a:prstGeom prst="rect">
            <a:avLst/>
          </a:prstGeom>
        </p:spPr>
        <p:txBody>
          <a:bodyPr/>
          <a:lstStyle/>
          <a:p>
            <a:pPr/>
            <a:r>
              <a:t>The principle Peter gives here reminds us of Gamaliel! </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4" name="Shape 334"/>
          <p:cNvSpPr/>
          <p:nvPr>
            <p:ph type="sldImg"/>
          </p:nvPr>
        </p:nvSpPr>
        <p:spPr>
          <a:prstGeom prst="rect">
            <a:avLst/>
          </a:prstGeom>
        </p:spPr>
        <p:txBody>
          <a:bodyPr/>
          <a:lstStyle/>
          <a:p>
            <a:pPr/>
          </a:p>
        </p:txBody>
      </p:sp>
      <p:sp>
        <p:nvSpPr>
          <p:cNvPr id="335" name="Shape 335"/>
          <p:cNvSpPr/>
          <p:nvPr>
            <p:ph type="body" sz="quarter" idx="1"/>
          </p:nvPr>
        </p:nvSpPr>
        <p:spPr>
          <a:prstGeom prst="rect">
            <a:avLst/>
          </a:prstGeom>
        </p:spPr>
        <p:txBody>
          <a:bodyPr/>
          <a:lstStyle/>
          <a:p>
            <a:pPr/>
            <a:r>
              <a:t>Highly significant events</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9" name="Shape 339"/>
          <p:cNvSpPr/>
          <p:nvPr>
            <p:ph type="sldImg"/>
          </p:nvPr>
        </p:nvSpPr>
        <p:spPr>
          <a:prstGeom prst="rect">
            <a:avLst/>
          </a:prstGeom>
        </p:spPr>
        <p:txBody>
          <a:bodyPr/>
          <a:lstStyle/>
          <a:p>
            <a:pPr/>
          </a:p>
        </p:txBody>
      </p:sp>
      <p:sp>
        <p:nvSpPr>
          <p:cNvPr id="340" name="Shape 340"/>
          <p:cNvSpPr/>
          <p:nvPr>
            <p:ph type="body" sz="quarter" idx="1"/>
          </p:nvPr>
        </p:nvSpPr>
        <p:spPr>
          <a:prstGeom prst="rect">
            <a:avLst/>
          </a:prstGeom>
        </p:spPr>
        <p:txBody>
          <a:bodyPr/>
          <a:lstStyle/>
          <a:p>
            <a:pPr/>
            <a:r>
              <a:t>Then Barnabas went to Tarsus to look for Saul, and when he had found him, he brought him to Antioch. So it was that for an entire year they met with the church and taught a great many people, and it was in Antioch that the disciples were first called “Christians.” </a:t>
            </a:r>
          </a:p>
          <a:p>
            <a:pPr/>
            <a:r>
              <a:t>(Acts 11:25–26)</a:t>
            </a:r>
          </a:p>
          <a:p>
            <a:pPr/>
          </a:p>
          <a:p>
            <a:pPr/>
            <a:r>
              <a:t>Thus Luke finishes the first half of his book.</a:t>
            </a:r>
          </a:p>
          <a:p>
            <a:pPr/>
          </a:p>
          <a:p>
            <a:pPr/>
            <a:r>
              <a:t>Now we move on to Paul.</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44" name="Shape 344"/>
          <p:cNvSpPr/>
          <p:nvPr>
            <p:ph type="sldImg"/>
          </p:nvPr>
        </p:nvSpPr>
        <p:spPr>
          <a:prstGeom prst="rect">
            <a:avLst/>
          </a:prstGeom>
        </p:spPr>
        <p:txBody>
          <a:bodyPr/>
          <a:lstStyle/>
          <a:p>
            <a:pPr/>
          </a:p>
        </p:txBody>
      </p:sp>
      <p:sp>
        <p:nvSpPr>
          <p:cNvPr id="345" name="Shape 345"/>
          <p:cNvSpPr/>
          <p:nvPr>
            <p:ph type="body" sz="quarter" idx="1"/>
          </p:nvPr>
        </p:nvSpPr>
        <p:spPr>
          <a:prstGeom prst="rect">
            <a:avLst/>
          </a:prstGeom>
        </p:spPr>
        <p:txBody>
          <a:bodyPr/>
          <a:lstStyle/>
          <a:p>
            <a:pPr/>
            <a:r>
              <a:t>At that time prophets came down from Jerusalem to Antioch. One of them named Agabus stood up and predicted by the Spirit that there would be a severe famine over all the world; and this took place during the reign of Claudius. The disciples determined that according to their ability, each would send relief to the believers living in Judea; this they did, sending it to the elders by Barnabas and Saul. </a:t>
            </a:r>
          </a:p>
          <a:p>
            <a:pPr/>
            <a:r>
              <a:t>(Acts 11:27–30)</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51" name="Shape 351"/>
          <p:cNvSpPr/>
          <p:nvPr>
            <p:ph type="sldImg"/>
          </p:nvPr>
        </p:nvSpPr>
        <p:spPr>
          <a:prstGeom prst="rect">
            <a:avLst/>
          </a:prstGeom>
        </p:spPr>
        <p:txBody>
          <a:bodyPr/>
          <a:lstStyle/>
          <a:p>
            <a:pPr/>
          </a:p>
        </p:txBody>
      </p:sp>
      <p:sp>
        <p:nvSpPr>
          <p:cNvPr id="352" name="Shape 352"/>
          <p:cNvSpPr/>
          <p:nvPr>
            <p:ph type="body" sz="quarter" idx="1"/>
          </p:nvPr>
        </p:nvSpPr>
        <p:spPr>
          <a:prstGeom prst="rect">
            <a:avLst/>
          </a:prstGeom>
        </p:spPr>
        <p:txBody>
          <a:bodyPr/>
          <a:lstStyle/>
          <a:p>
            <a:pPr/>
            <a:r>
              <a:t>This map shows Paul’s first and second missionary journeys.</a:t>
            </a:r>
          </a:p>
          <a:p>
            <a:pPr/>
          </a:p>
          <a:p>
            <a:pPr/>
            <a:r>
              <a:t>Also the difference between Syrian Antioch and Pisidian Antioch.</a:t>
            </a:r>
          </a:p>
          <a:p>
            <a:pPr/>
          </a:p>
          <a:p>
            <a:pPr/>
            <a:r>
              <a:t>Also where Alexandria is, and Cyrene.</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80" name="Shape 380"/>
          <p:cNvSpPr/>
          <p:nvPr>
            <p:ph type="sldImg"/>
          </p:nvPr>
        </p:nvSpPr>
        <p:spPr>
          <a:prstGeom prst="rect">
            <a:avLst/>
          </a:prstGeom>
        </p:spPr>
        <p:txBody>
          <a:bodyPr/>
          <a:lstStyle/>
          <a:p>
            <a:pPr/>
          </a:p>
        </p:txBody>
      </p:sp>
      <p:sp>
        <p:nvSpPr>
          <p:cNvPr id="381" name="Shape 381"/>
          <p:cNvSpPr/>
          <p:nvPr>
            <p:ph type="body" sz="quarter" idx="1"/>
          </p:nvPr>
        </p:nvSpPr>
        <p:spPr>
          <a:prstGeom prst="rect">
            <a:avLst/>
          </a:prstGeom>
        </p:spPr>
        <p:txBody>
          <a:bodyPr/>
          <a:lstStyle/>
          <a:p>
            <a:pPr/>
            <a:r>
              <a:t>NB I am skipping over the debate over Matt and Luke’s birth of Jesus stuff. </a:t>
            </a:r>
          </a:p>
          <a:p>
            <a:pPr/>
          </a:p>
          <a:p>
            <a:pPr/>
            <a:r>
              <a:t>Luke (when John the B starts preaching):15th year = 29 AD (Finegan, p. 340 §. 583).</a:t>
            </a:r>
          </a:p>
          <a:p>
            <a:pPr/>
          </a:p>
          <a:p>
            <a:pPr/>
            <a:r>
              <a:t>John: Passover on a Sabbath either 30 or 33 AD (30 most likely—Meier, 1. 402).</a:t>
            </a:r>
          </a:p>
          <a:p>
            <a:pPr/>
          </a:p>
          <a:p>
            <a:pPr/>
            <a:r>
              <a:t>Acts (Claudius expulsion of Jews): 49 AD. Finegan, pp. 393-4. Known from Suetonius’ Life of Claudius, and Orosius (Finegan p. 393, §. 680).</a:t>
            </a:r>
          </a:p>
          <a:p>
            <a:pPr/>
          </a:p>
          <a:p>
            <a:pPr/>
            <a:r>
              <a:t>Acts (Gallio): Enters office May/June 51 AD (p. 393, §678); Paul appears before him in the summer of 51 AD (Finegan, p. 393, §. 679). Known from inscription found at Delphi. (see Finegan, §. 676 on pp. 391-2, and §. 678 on pp. 392-3).</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3" name="Shape 153"/>
          <p:cNvSpPr/>
          <p:nvPr>
            <p:ph type="sldImg"/>
          </p:nvPr>
        </p:nvSpPr>
        <p:spPr>
          <a:prstGeom prst="rect">
            <a:avLst/>
          </a:prstGeom>
        </p:spPr>
        <p:txBody>
          <a:bodyPr/>
          <a:lstStyle/>
          <a:p>
            <a:pPr/>
          </a:p>
        </p:txBody>
      </p:sp>
      <p:sp>
        <p:nvSpPr>
          <p:cNvPr id="154" name="Shape 154"/>
          <p:cNvSpPr/>
          <p:nvPr>
            <p:ph type="body" sz="quarter" idx="1"/>
          </p:nvPr>
        </p:nvSpPr>
        <p:spPr>
          <a:prstGeom prst="rect">
            <a:avLst/>
          </a:prstGeom>
        </p:spPr>
        <p:txBody>
          <a:bodyPr/>
          <a:lstStyle/>
          <a:p>
            <a:pPr/>
            <a:r>
              <a:t>What is the power for? Verse 8 explains.</a:t>
            </a:r>
          </a:p>
          <a:p>
            <a:pPr/>
            <a:r>
              <a:t>This verse also gives structure or a basic outline.</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94" name="Shape 394"/>
          <p:cNvSpPr/>
          <p:nvPr>
            <p:ph type="sldImg"/>
          </p:nvPr>
        </p:nvSpPr>
        <p:spPr>
          <a:prstGeom prst="rect">
            <a:avLst/>
          </a:prstGeom>
        </p:spPr>
        <p:txBody>
          <a:bodyPr/>
          <a:lstStyle/>
          <a:p>
            <a:pPr/>
          </a:p>
        </p:txBody>
      </p:sp>
      <p:sp>
        <p:nvSpPr>
          <p:cNvPr id="395" name="Shape 395"/>
          <p:cNvSpPr/>
          <p:nvPr>
            <p:ph type="body" sz="quarter" idx="1"/>
          </p:nvPr>
        </p:nvSpPr>
        <p:spPr>
          <a:prstGeom prst="rect">
            <a:avLst/>
          </a:prstGeom>
        </p:spPr>
        <p:txBody>
          <a:bodyPr/>
          <a:lstStyle/>
          <a:p>
            <a:pPr/>
            <a:r>
              <a:t>Agraphon!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7" name="Shape 157"/>
          <p:cNvSpPr/>
          <p:nvPr>
            <p:ph type="sldImg"/>
          </p:nvPr>
        </p:nvSpPr>
        <p:spPr>
          <a:prstGeom prst="rect">
            <a:avLst/>
          </a:prstGeom>
        </p:spPr>
        <p:txBody>
          <a:bodyPr/>
          <a:lstStyle/>
          <a:p>
            <a:pPr/>
          </a:p>
        </p:txBody>
      </p:sp>
      <p:sp>
        <p:nvSpPr>
          <p:cNvPr id="158" name="Shape 158"/>
          <p:cNvSpPr/>
          <p:nvPr>
            <p:ph type="body" sz="quarter" idx="1"/>
          </p:nvPr>
        </p:nvSpPr>
        <p:spPr>
          <a:prstGeom prst="rect">
            <a:avLst/>
          </a:prstGeom>
        </p:spPr>
        <p:txBody>
          <a:bodyPr/>
          <a:lstStyle/>
          <a:p>
            <a:pPr/>
            <a:r>
              <a:t>Time delay. See Hans Conzelmann.</a:t>
            </a:r>
          </a:p>
          <a:p>
            <a:pPr/>
            <a:r>
              <a:t>The end is not now. Now is mission. For this, we need the Spirit.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1" name="Shape 161"/>
          <p:cNvSpPr/>
          <p:nvPr>
            <p:ph type="sldImg"/>
          </p:nvPr>
        </p:nvSpPr>
        <p:spPr>
          <a:prstGeom prst="rect">
            <a:avLst/>
          </a:prstGeom>
        </p:spPr>
        <p:txBody>
          <a:bodyPr/>
          <a:lstStyle/>
          <a:p>
            <a:pPr/>
          </a:p>
        </p:txBody>
      </p:sp>
      <p:sp>
        <p:nvSpPr>
          <p:cNvPr id="162" name="Shape 162"/>
          <p:cNvSpPr/>
          <p:nvPr>
            <p:ph type="body" sz="quarter" idx="1"/>
          </p:nvPr>
        </p:nvSpPr>
        <p:spPr>
          <a:prstGeom prst="rect">
            <a:avLst/>
          </a:prstGeom>
        </p:spPr>
        <p:txBody>
          <a:bodyPr/>
          <a:lstStyle/>
          <a:p>
            <a:pPr/>
            <a:r>
              <a:t>Gathered for prayer. </a:t>
            </a:r>
          </a:p>
          <a:p>
            <a:pPr/>
            <a:r>
              <a:t>Peter’s leadership. </a:t>
            </a:r>
          </a:p>
          <a:p>
            <a:pPr/>
            <a:r>
              <a:t>Holy Spirit spoke through David…not just, ‘it is written’, but the Spirit speaks.</a:t>
            </a:r>
          </a:p>
          <a:p>
            <a:pPr/>
            <a:r>
              <a:t>Fulfilment of scripture, esp “had to be” language.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5" name="Shape 165"/>
          <p:cNvSpPr/>
          <p:nvPr>
            <p:ph type="sldImg"/>
          </p:nvPr>
        </p:nvSpPr>
        <p:spPr>
          <a:prstGeom prst="rect">
            <a:avLst/>
          </a:prstGeom>
        </p:spPr>
        <p:txBody>
          <a:bodyPr/>
          <a:lstStyle/>
          <a:p>
            <a:pPr/>
          </a:p>
        </p:txBody>
      </p:sp>
      <p:sp>
        <p:nvSpPr>
          <p:cNvPr id="166" name="Shape 166"/>
          <p:cNvSpPr/>
          <p:nvPr>
            <p:ph type="body" sz="quarter" idx="1"/>
          </p:nvPr>
        </p:nvSpPr>
        <p:spPr>
          <a:prstGeom prst="rect">
            <a:avLst/>
          </a:prstGeom>
        </p:spPr>
        <p:txBody>
          <a:bodyPr/>
          <a:lstStyle/>
          <a:p>
            <a:pPr/>
            <a:r>
              <a:t>Criteria for selection.</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1" name="Shape 181"/>
          <p:cNvSpPr/>
          <p:nvPr>
            <p:ph type="sldImg"/>
          </p:nvPr>
        </p:nvSpPr>
        <p:spPr>
          <a:prstGeom prst="rect">
            <a:avLst/>
          </a:prstGeom>
        </p:spPr>
        <p:txBody>
          <a:bodyPr/>
          <a:lstStyle/>
          <a:p>
            <a:pPr/>
          </a:p>
        </p:txBody>
      </p:sp>
      <p:sp>
        <p:nvSpPr>
          <p:cNvPr id="182" name="Shape 182"/>
          <p:cNvSpPr/>
          <p:nvPr>
            <p:ph type="body" sz="quarter" idx="1"/>
          </p:nvPr>
        </p:nvSpPr>
        <p:spPr>
          <a:prstGeom prst="rect">
            <a:avLst/>
          </a:prstGeom>
        </p:spPr>
        <p:txBody>
          <a:bodyPr/>
          <a:lstStyle/>
          <a:p>
            <a:pPr/>
            <a:r>
              <a:t>But I don’t really see a need to distinguish too sharply! After all, the action focus on Jesus’s followers who are obedient, faithful and courageous. Their story is important, exemplary and edifying!</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6" name="Shape 186"/>
          <p:cNvSpPr/>
          <p:nvPr>
            <p:ph type="sldImg"/>
          </p:nvPr>
        </p:nvSpPr>
        <p:spPr>
          <a:prstGeom prst="rect">
            <a:avLst/>
          </a:prstGeom>
        </p:spPr>
        <p:txBody>
          <a:bodyPr/>
          <a:lstStyle/>
          <a:p>
            <a:pPr/>
          </a:p>
        </p:txBody>
      </p:sp>
      <p:sp>
        <p:nvSpPr>
          <p:cNvPr id="187" name="Shape 187"/>
          <p:cNvSpPr/>
          <p:nvPr>
            <p:ph type="body" sz="quarter" idx="1"/>
          </p:nvPr>
        </p:nvSpPr>
        <p:spPr>
          <a:prstGeom prst="rect">
            <a:avLst/>
          </a:prstGeom>
        </p:spPr>
        <p:txBody>
          <a:bodyPr/>
          <a:lstStyle/>
          <a:p>
            <a:pPr/>
            <a:r>
              <a:t>This can be seen in how Luke also emphasises God’s sovereignty, not only in what happened to Jesus, but also in the mission and unfolding events of Acts.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6" name="Shape 196"/>
          <p:cNvSpPr/>
          <p:nvPr>
            <p:ph type="sldImg"/>
          </p:nvPr>
        </p:nvSpPr>
        <p:spPr>
          <a:prstGeom prst="rect">
            <a:avLst/>
          </a:prstGeom>
        </p:spPr>
        <p:txBody>
          <a:bodyPr/>
          <a:lstStyle/>
          <a:p>
            <a:pPr/>
          </a:p>
        </p:txBody>
      </p:sp>
      <p:sp>
        <p:nvSpPr>
          <p:cNvPr id="197" name="Shape 197"/>
          <p:cNvSpPr/>
          <p:nvPr>
            <p:ph type="body" sz="quarter" idx="1"/>
          </p:nvPr>
        </p:nvSpPr>
        <p:spPr>
          <a:prstGeom prst="rect">
            <a:avLst/>
          </a:prstGeom>
        </p:spPr>
        <p:txBody>
          <a:bodyPr/>
          <a:lstStyle/>
          <a:p>
            <a:pPr/>
            <a:r>
              <a:t>I prefer this basic idea because of its simplicity.</a:t>
            </a: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3.png"/></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4.png"/></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1.png"/></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1.png"/></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amp; Subtitle">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1" name="Title Text"/>
          <p:cNvSpPr txBox="1"/>
          <p:nvPr>
            <p:ph type="title"/>
          </p:nvPr>
        </p:nvSpPr>
        <p:spPr>
          <a:xfrm>
            <a:off x="4833937" y="2732484"/>
            <a:ext cx="14716126" cy="4214813"/>
          </a:xfrm>
          <a:prstGeom prst="rect">
            <a:avLst/>
          </a:prstGeom>
        </p:spPr>
        <p:txBody>
          <a:bodyPr anchor="b"/>
          <a:lstStyle>
            <a:lvl1pPr>
              <a:defRPr spc="-180" sz="9000"/>
            </a:lvl1pPr>
          </a:lstStyle>
          <a:p>
            <a:pPr/>
            <a:r>
              <a:t>Title Text</a:t>
            </a:r>
          </a:p>
        </p:txBody>
      </p:sp>
      <p:sp>
        <p:nvSpPr>
          <p:cNvPr id="12" name="Body Level One…"/>
          <p:cNvSpPr txBox="1"/>
          <p:nvPr>
            <p:ph type="body" sz="quarter" idx="1"/>
          </p:nvPr>
        </p:nvSpPr>
        <p:spPr>
          <a:xfrm>
            <a:off x="4833937" y="7072312"/>
            <a:ext cx="14716126" cy="3071813"/>
          </a:xfrm>
          <a:prstGeom prst="rect">
            <a:avLst/>
          </a:prstGeom>
        </p:spPr>
        <p:txBody>
          <a:bodyPr anchor="t"/>
          <a:lstStyle>
            <a:lvl1pPr marL="0" indent="0" algn="ctr">
              <a:spcBef>
                <a:spcPts val="0"/>
              </a:spcBef>
              <a:buClr>
                <a:srgbClr val="A29A85"/>
              </a:buClr>
              <a:buSzTx/>
              <a:buNone/>
              <a:defRPr sz="3200"/>
            </a:lvl1pPr>
            <a:lvl2pPr marL="0" indent="0" algn="ctr">
              <a:spcBef>
                <a:spcPts val="0"/>
              </a:spcBef>
              <a:buClr>
                <a:srgbClr val="A29A85"/>
              </a:buClr>
              <a:buSzTx/>
              <a:buNone/>
              <a:defRPr sz="3200"/>
            </a:lvl2pPr>
            <a:lvl3pPr marL="0" indent="0" algn="ctr">
              <a:spcBef>
                <a:spcPts val="0"/>
              </a:spcBef>
              <a:buClr>
                <a:srgbClr val="A29A85"/>
              </a:buClr>
              <a:buSzTx/>
              <a:buNone/>
              <a:defRPr sz="3200"/>
            </a:lvl3pPr>
            <a:lvl4pPr marL="0" indent="0" algn="ctr">
              <a:spcBef>
                <a:spcPts val="0"/>
              </a:spcBef>
              <a:buClr>
                <a:srgbClr val="A29A85"/>
              </a:buClr>
              <a:buSzTx/>
              <a:buNone/>
              <a:defRPr sz="3200"/>
            </a:lvl4pPr>
            <a:lvl5pPr marL="0" indent="0" algn="ctr">
              <a:spcBef>
                <a:spcPts val="0"/>
              </a:spcBef>
              <a:buClr>
                <a:srgbClr val="A29A85"/>
              </a:buClr>
              <a:buSzTx/>
              <a:buNone/>
              <a:defRPr sz="3200"/>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xfrm>
            <a:off x="11928070" y="12694643"/>
            <a:ext cx="545720" cy="506808"/>
          </a:xfrm>
          <a:prstGeom prst="rect">
            <a:avLst/>
          </a:prstGeom>
        </p:spPr>
        <p:txBody>
          <a:bodyPr anchor="ct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03" name="–Johnny Appleseed"/>
          <p:cNvSpPr txBox="1"/>
          <p:nvPr>
            <p:ph type="body" sz="quarter" idx="21"/>
          </p:nvPr>
        </p:nvSpPr>
        <p:spPr>
          <a:xfrm>
            <a:off x="4833937" y="8947546"/>
            <a:ext cx="14716126" cy="914401"/>
          </a:xfrm>
          <a:prstGeom prst="rect">
            <a:avLst/>
          </a:prstGeom>
        </p:spPr>
        <p:txBody>
          <a:bodyPr anchor="t">
            <a:spAutoFit/>
          </a:bodyPr>
          <a:lstStyle>
            <a:lvl1pPr marL="0" indent="0" algn="ctr">
              <a:spcBef>
                <a:spcPts val="1600"/>
              </a:spcBef>
              <a:buClr>
                <a:srgbClr val="A29A85"/>
              </a:buClr>
              <a:buSzTx/>
              <a:buNone/>
              <a:defRPr sz="5000">
                <a:solidFill>
                  <a:srgbClr val="222222"/>
                </a:solidFill>
              </a:defRPr>
            </a:lvl1pPr>
          </a:lstStyle>
          <a:p>
            <a:pPr/>
            <a:r>
              <a:t>–Johnny Appleseed</a:t>
            </a:r>
          </a:p>
        </p:txBody>
      </p:sp>
      <p:sp>
        <p:nvSpPr>
          <p:cNvPr id="104" name="“Type a quote here.”"/>
          <p:cNvSpPr txBox="1"/>
          <p:nvPr>
            <p:ph type="body" sz="quarter" idx="22"/>
          </p:nvPr>
        </p:nvSpPr>
        <p:spPr>
          <a:xfrm>
            <a:off x="4833937" y="5962253"/>
            <a:ext cx="14716126" cy="1041401"/>
          </a:xfrm>
          <a:prstGeom prst="rect">
            <a:avLst/>
          </a:prstGeom>
        </p:spPr>
        <p:txBody>
          <a:bodyPr>
            <a:spAutoFit/>
          </a:bodyPr>
          <a:lstStyle>
            <a:lvl1pPr marL="0" indent="0" algn="ctr">
              <a:lnSpc>
                <a:spcPct val="120000"/>
              </a:lnSpc>
              <a:buSzTx/>
              <a:buNone/>
              <a:defRPr b="1" spc="-174" sz="5800">
                <a:latin typeface="+mn-lt"/>
                <a:ea typeface="+mn-ea"/>
                <a:cs typeface="+mn-cs"/>
                <a:sym typeface="Superclarendon Regular"/>
              </a:defRPr>
            </a:lvl1pPr>
          </a:lstStyle>
          <a:p>
            <a:pPr/>
            <a:r>
              <a:t>“Type a quote here.” </a:t>
            </a:r>
          </a:p>
        </p:txBody>
      </p:sp>
      <p:sp>
        <p:nvSpPr>
          <p:cNvPr id="10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12" name="157588660_2880x1920.jpeg"/>
          <p:cNvSpPr/>
          <p:nvPr>
            <p:ph type="pic" idx="21"/>
          </p:nvPr>
        </p:nvSpPr>
        <p:spPr>
          <a:xfrm>
            <a:off x="1905000" y="0"/>
            <a:ext cx="20574000" cy="13716000"/>
          </a:xfrm>
          <a:prstGeom prst="rect">
            <a:avLst/>
          </a:prstGeom>
        </p:spPr>
        <p:txBody>
          <a:bodyPr lIns="91439" tIns="45719" rIns="91439" bIns="45719" anchor="t">
            <a:noAutofit/>
          </a:bodyPr>
          <a:lstStyle/>
          <a:p>
            <a:pPr/>
          </a:p>
        </p:txBody>
      </p:sp>
      <p:sp>
        <p:nvSpPr>
          <p:cNvPr id="1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2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 Alt">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2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 Alt 2">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3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Horizontal">
    <p:bg>
      <p:bgPr>
        <a:blipFill rotWithShape="1">
          <a:blip r:embed="rId2"/>
          <a:srcRect l="0" t="0" r="0" b="0"/>
          <a:stretch>
            <a:fillRect/>
          </a:stretch>
        </a:blipFill>
      </p:bgPr>
    </p:bg>
    <p:spTree>
      <p:nvGrpSpPr>
        <p:cNvPr id="1" name=""/>
        <p:cNvGrpSpPr/>
        <p:nvPr/>
      </p:nvGrpSpPr>
      <p:grpSpPr>
        <a:xfrm>
          <a:off x="0" y="0"/>
          <a:ext cx="0" cy="0"/>
          <a:chOff x="0" y="0"/>
          <a:chExt cx="0" cy="0"/>
        </a:xfrm>
      </p:grpSpPr>
      <p:pic>
        <p:nvPicPr>
          <p:cNvPr id="20" name="Line Line" descr="Line Line"/>
          <p:cNvPicPr>
            <a:picLocks noChangeAspect="0"/>
          </p:cNvPicPr>
          <p:nvPr/>
        </p:nvPicPr>
        <p:blipFill>
          <a:blip r:embed="rId3">
            <a:extLst/>
          </a:blip>
          <a:stretch>
            <a:fillRect/>
          </a:stretch>
        </p:blipFill>
        <p:spPr>
          <a:xfrm>
            <a:off x="9711466" y="11527910"/>
            <a:ext cx="4851264" cy="89803"/>
          </a:xfrm>
          <a:prstGeom prst="rect">
            <a:avLst/>
          </a:prstGeom>
        </p:spPr>
      </p:pic>
      <p:sp>
        <p:nvSpPr>
          <p:cNvPr id="22" name="157588660_2880x1920.jpeg"/>
          <p:cNvSpPr/>
          <p:nvPr>
            <p:ph type="pic" idx="21"/>
          </p:nvPr>
        </p:nvSpPr>
        <p:spPr>
          <a:xfrm>
            <a:off x="3601631" y="-748731"/>
            <a:ext cx="17180721" cy="11453814"/>
          </a:xfrm>
          <a:prstGeom prst="rect">
            <a:avLst/>
          </a:prstGeom>
          <a:ln w="9525">
            <a:round/>
          </a:ln>
        </p:spPr>
        <p:txBody>
          <a:bodyPr lIns="91439" tIns="45719" rIns="91439" bIns="45719" anchor="t">
            <a:noAutofit/>
          </a:bodyPr>
          <a:lstStyle/>
          <a:p>
            <a:pPr/>
          </a:p>
        </p:txBody>
      </p:sp>
      <p:sp>
        <p:nvSpPr>
          <p:cNvPr id="23" name="Title Text"/>
          <p:cNvSpPr txBox="1"/>
          <p:nvPr>
            <p:ph type="title"/>
          </p:nvPr>
        </p:nvSpPr>
        <p:spPr>
          <a:xfrm>
            <a:off x="3940968" y="9626203"/>
            <a:ext cx="16502064" cy="1714501"/>
          </a:xfrm>
          <a:prstGeom prst="rect">
            <a:avLst/>
          </a:prstGeom>
        </p:spPr>
        <p:txBody>
          <a:bodyPr anchor="b"/>
          <a:lstStyle>
            <a:lvl1pPr>
              <a:defRPr spc="-180" sz="9000"/>
            </a:lvl1pPr>
          </a:lstStyle>
          <a:p>
            <a:pPr/>
            <a:r>
              <a:t>Title Text</a:t>
            </a:r>
          </a:p>
        </p:txBody>
      </p:sp>
      <p:sp>
        <p:nvSpPr>
          <p:cNvPr id="24" name="Body Level One…"/>
          <p:cNvSpPr txBox="1"/>
          <p:nvPr>
            <p:ph type="body" sz="quarter" idx="1"/>
          </p:nvPr>
        </p:nvSpPr>
        <p:spPr>
          <a:xfrm>
            <a:off x="3940968" y="11697890"/>
            <a:ext cx="16502064" cy="1232298"/>
          </a:xfrm>
          <a:prstGeom prst="rect">
            <a:avLst/>
          </a:prstGeom>
        </p:spPr>
        <p:txBody>
          <a:bodyPr anchor="t"/>
          <a:lstStyle>
            <a:lvl1pPr marL="0" indent="0" algn="ctr">
              <a:spcBef>
                <a:spcPts val="0"/>
              </a:spcBef>
              <a:buClr>
                <a:srgbClr val="A29A85"/>
              </a:buClr>
              <a:buSzTx/>
              <a:buNone/>
              <a:defRPr sz="3200"/>
            </a:lvl1pPr>
            <a:lvl2pPr marL="0" indent="0" algn="ctr">
              <a:spcBef>
                <a:spcPts val="0"/>
              </a:spcBef>
              <a:buClr>
                <a:srgbClr val="A29A85"/>
              </a:buClr>
              <a:buSzTx/>
              <a:buNone/>
              <a:defRPr sz="3200"/>
            </a:lvl2pPr>
            <a:lvl3pPr marL="0" indent="0" algn="ctr">
              <a:spcBef>
                <a:spcPts val="0"/>
              </a:spcBef>
              <a:buClr>
                <a:srgbClr val="A29A85"/>
              </a:buClr>
              <a:buSzTx/>
              <a:buNone/>
              <a:defRPr sz="3200"/>
            </a:lvl3pPr>
            <a:lvl4pPr marL="0" indent="0" algn="ctr">
              <a:spcBef>
                <a:spcPts val="0"/>
              </a:spcBef>
              <a:buClr>
                <a:srgbClr val="A29A85"/>
              </a:buClr>
              <a:buSzTx/>
              <a:buNone/>
              <a:defRPr sz="3200"/>
            </a:lvl4pPr>
            <a:lvl5pPr marL="0" indent="0" algn="ctr">
              <a:spcBef>
                <a:spcPts val="0"/>
              </a:spcBef>
              <a:buClr>
                <a:srgbClr val="A29A85"/>
              </a:buClr>
              <a:buSzTx/>
              <a:buNone/>
              <a:defRPr sz="3200"/>
            </a:lvl5pPr>
          </a:lstStyle>
          <a:p>
            <a:pPr/>
            <a:r>
              <a:t>Body Level One</a:t>
            </a:r>
          </a:p>
          <a:p>
            <a:pPr lvl="1"/>
            <a:r>
              <a:t>Body Level Two</a:t>
            </a:r>
          </a:p>
          <a:p>
            <a:pPr lvl="2"/>
            <a:r>
              <a:t>Body Level Three</a:t>
            </a:r>
          </a:p>
          <a:p>
            <a:pPr lvl="3"/>
            <a:r>
              <a:t>Body Level Four</a:t>
            </a:r>
          </a:p>
          <a:p>
            <a:pPr lvl="4"/>
            <a:r>
              <a:t>Body Level Five</a:t>
            </a:r>
          </a:p>
        </p:txBody>
      </p:sp>
      <p:sp>
        <p:nvSpPr>
          <p:cNvPr id="2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Centre">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32" name="Title Text"/>
          <p:cNvSpPr txBox="1"/>
          <p:nvPr>
            <p:ph type="title"/>
          </p:nvPr>
        </p:nvSpPr>
        <p:spPr>
          <a:xfrm>
            <a:off x="4833937" y="4929187"/>
            <a:ext cx="14716126" cy="3839767"/>
          </a:xfrm>
          <a:prstGeom prst="rect">
            <a:avLst/>
          </a:prstGeom>
        </p:spPr>
        <p:txBody>
          <a:bodyPr/>
          <a:lstStyle>
            <a:lvl1pPr>
              <a:defRPr spc="-180" sz="9000"/>
            </a:lvl1pPr>
          </a:lstStyle>
          <a:p>
            <a:pPr/>
            <a:r>
              <a:t>Title Text</a:t>
            </a:r>
          </a:p>
        </p:txBody>
      </p:sp>
      <p:sp>
        <p:nvSpPr>
          <p:cNvPr id="3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Vertical">
    <p:bg>
      <p:bgPr>
        <a:blipFill rotWithShape="1">
          <a:blip r:embed="rId2"/>
          <a:srcRect l="0" t="0" r="0" b="0"/>
          <a:stretch>
            <a:fillRect/>
          </a:stretch>
        </a:blipFill>
      </p:bgPr>
    </p:bg>
    <p:spTree>
      <p:nvGrpSpPr>
        <p:cNvPr id="1" name=""/>
        <p:cNvGrpSpPr/>
        <p:nvPr/>
      </p:nvGrpSpPr>
      <p:grpSpPr>
        <a:xfrm>
          <a:off x="0" y="0"/>
          <a:ext cx="0" cy="0"/>
          <a:chOff x="0" y="0"/>
          <a:chExt cx="0" cy="0"/>
        </a:xfrm>
      </p:grpSpPr>
      <p:pic>
        <p:nvPicPr>
          <p:cNvPr id="40" name="Line Line" descr="Line Line"/>
          <p:cNvPicPr>
            <a:picLocks noChangeAspect="0"/>
          </p:cNvPicPr>
          <p:nvPr/>
        </p:nvPicPr>
        <p:blipFill>
          <a:blip r:embed="rId3">
            <a:extLst/>
          </a:blip>
          <a:stretch>
            <a:fillRect/>
          </a:stretch>
        </p:blipFill>
        <p:spPr>
          <a:xfrm>
            <a:off x="4862116" y="7152357"/>
            <a:ext cx="6334651" cy="89809"/>
          </a:xfrm>
          <a:prstGeom prst="rect">
            <a:avLst/>
          </a:prstGeom>
        </p:spPr>
      </p:pic>
      <p:sp>
        <p:nvSpPr>
          <p:cNvPr id="42" name="Image"/>
          <p:cNvSpPr/>
          <p:nvPr>
            <p:ph type="pic" sz="half" idx="21"/>
          </p:nvPr>
        </p:nvSpPr>
        <p:spPr>
          <a:xfrm>
            <a:off x="11995546" y="535781"/>
            <a:ext cx="8715376" cy="12795114"/>
          </a:xfrm>
          <a:prstGeom prst="rect">
            <a:avLst/>
          </a:prstGeom>
          <a:ln w="9525">
            <a:round/>
          </a:ln>
        </p:spPr>
        <p:txBody>
          <a:bodyPr lIns="91439" tIns="45719" rIns="91439" bIns="45719" anchor="t">
            <a:noAutofit/>
          </a:bodyPr>
          <a:lstStyle/>
          <a:p>
            <a:pPr/>
          </a:p>
        </p:txBody>
      </p:sp>
      <p:sp>
        <p:nvSpPr>
          <p:cNvPr id="43" name="Title Text"/>
          <p:cNvSpPr txBox="1"/>
          <p:nvPr>
            <p:ph type="title"/>
          </p:nvPr>
        </p:nvSpPr>
        <p:spPr>
          <a:xfrm>
            <a:off x="4119562" y="1089421"/>
            <a:ext cx="7858126" cy="5768579"/>
          </a:xfrm>
          <a:prstGeom prst="rect">
            <a:avLst/>
          </a:prstGeom>
        </p:spPr>
        <p:txBody>
          <a:bodyPr anchor="b"/>
          <a:lstStyle/>
          <a:p>
            <a:pPr/>
            <a:r>
              <a:t>Title Text</a:t>
            </a:r>
          </a:p>
        </p:txBody>
      </p:sp>
      <p:sp>
        <p:nvSpPr>
          <p:cNvPr id="44" name="Body Level One…"/>
          <p:cNvSpPr txBox="1"/>
          <p:nvPr>
            <p:ph type="body" sz="quarter" idx="1"/>
          </p:nvPr>
        </p:nvSpPr>
        <p:spPr>
          <a:xfrm>
            <a:off x="4119562" y="7554515"/>
            <a:ext cx="7858126" cy="5089923"/>
          </a:xfrm>
          <a:prstGeom prst="rect">
            <a:avLst/>
          </a:prstGeom>
        </p:spPr>
        <p:txBody>
          <a:bodyPr anchor="t"/>
          <a:lstStyle>
            <a:lvl1pPr marL="0" indent="0" algn="ctr">
              <a:spcBef>
                <a:spcPts val="0"/>
              </a:spcBef>
              <a:buClr>
                <a:srgbClr val="A29A85"/>
              </a:buClr>
              <a:buSzTx/>
              <a:buNone/>
              <a:defRPr sz="3200"/>
            </a:lvl1pPr>
            <a:lvl2pPr marL="0" indent="0" algn="ctr">
              <a:spcBef>
                <a:spcPts val="0"/>
              </a:spcBef>
              <a:buClr>
                <a:srgbClr val="A29A85"/>
              </a:buClr>
              <a:buSzTx/>
              <a:buNone/>
              <a:defRPr sz="3200"/>
            </a:lvl2pPr>
            <a:lvl3pPr marL="0" indent="0" algn="ctr">
              <a:spcBef>
                <a:spcPts val="0"/>
              </a:spcBef>
              <a:buClr>
                <a:srgbClr val="A29A85"/>
              </a:buClr>
              <a:buSzTx/>
              <a:buNone/>
              <a:defRPr sz="3200"/>
            </a:lvl3pPr>
            <a:lvl4pPr marL="0" indent="0" algn="ctr">
              <a:spcBef>
                <a:spcPts val="0"/>
              </a:spcBef>
              <a:buClr>
                <a:srgbClr val="A29A85"/>
              </a:buClr>
              <a:buSzTx/>
              <a:buNone/>
              <a:defRPr sz="3200"/>
            </a:lvl4pPr>
            <a:lvl5pPr marL="0" indent="0" algn="ctr">
              <a:spcBef>
                <a:spcPts val="0"/>
              </a:spcBef>
              <a:buClr>
                <a:srgbClr val="A29A85"/>
              </a:buClr>
              <a:buSzTx/>
              <a:buNone/>
              <a:defRPr sz="3200"/>
            </a:lvl5pPr>
          </a:lstStyle>
          <a:p>
            <a:pPr/>
            <a:r>
              <a:t>Body Level One</a:t>
            </a:r>
          </a:p>
          <a:p>
            <a:pPr lvl="1"/>
            <a:r>
              <a:t>Body Level Two</a:t>
            </a:r>
          </a:p>
          <a:p>
            <a:pPr lvl="2"/>
            <a:r>
              <a:t>Body Level Three</a:t>
            </a:r>
          </a:p>
          <a:p>
            <a:pPr lvl="3"/>
            <a:r>
              <a:t>Body Level Four</a:t>
            </a:r>
          </a:p>
          <a:p>
            <a:pPr lvl="4"/>
            <a:r>
              <a:t>Body Level Five</a:t>
            </a:r>
          </a:p>
        </p:txBody>
      </p:sp>
      <p:sp>
        <p:nvSpPr>
          <p:cNvPr id="4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Top">
    <p:spTree>
      <p:nvGrpSpPr>
        <p:cNvPr id="1" name=""/>
        <p:cNvGrpSpPr/>
        <p:nvPr/>
      </p:nvGrpSpPr>
      <p:grpSpPr>
        <a:xfrm>
          <a:off x="0" y="0"/>
          <a:ext cx="0" cy="0"/>
          <a:chOff x="0" y="0"/>
          <a:chExt cx="0" cy="0"/>
        </a:xfrm>
      </p:grpSpPr>
      <p:pic>
        <p:nvPicPr>
          <p:cNvPr id="52" name="Line Line" descr="Line Line"/>
          <p:cNvPicPr>
            <a:picLocks noChangeAspect="0"/>
          </p:cNvPicPr>
          <p:nvPr/>
        </p:nvPicPr>
        <p:blipFill>
          <a:blip r:embed="rId2">
            <a:extLst/>
          </a:blip>
          <a:stretch>
            <a:fillRect/>
          </a:stretch>
        </p:blipFill>
        <p:spPr>
          <a:xfrm>
            <a:off x="4544355" y="3848379"/>
            <a:ext cx="15328363" cy="89866"/>
          </a:xfrm>
          <a:prstGeom prst="rect">
            <a:avLst/>
          </a:prstGeom>
        </p:spPr>
      </p:pic>
      <p:sp>
        <p:nvSpPr>
          <p:cNvPr id="54" name="Title Text"/>
          <p:cNvSpPr txBox="1"/>
          <p:nvPr>
            <p:ph type="title"/>
          </p:nvPr>
        </p:nvSpPr>
        <p:spPr>
          <a:prstGeom prst="rect">
            <a:avLst/>
          </a:prstGeom>
        </p:spPr>
        <p:txBody>
          <a:bodyPr/>
          <a:lstStyle/>
          <a:p>
            <a:pPr/>
            <a:r>
              <a:t>Title Text</a:t>
            </a:r>
          </a:p>
        </p:txBody>
      </p:sp>
      <p:sp>
        <p:nvSpPr>
          <p:cNvPr id="5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pic>
        <p:nvPicPr>
          <p:cNvPr id="62" name="Line Line" descr="Line Line"/>
          <p:cNvPicPr>
            <a:picLocks noChangeAspect="0"/>
          </p:cNvPicPr>
          <p:nvPr/>
        </p:nvPicPr>
        <p:blipFill>
          <a:blip r:embed="rId2">
            <a:extLst/>
          </a:blip>
          <a:stretch>
            <a:fillRect/>
          </a:stretch>
        </p:blipFill>
        <p:spPr>
          <a:xfrm>
            <a:off x="4544355" y="3848379"/>
            <a:ext cx="15328363" cy="89866"/>
          </a:xfrm>
          <a:prstGeom prst="rect">
            <a:avLst/>
          </a:prstGeom>
        </p:spPr>
      </p:pic>
      <p:sp>
        <p:nvSpPr>
          <p:cNvPr id="64" name="Title Text"/>
          <p:cNvSpPr txBox="1"/>
          <p:nvPr>
            <p:ph type="title"/>
          </p:nvPr>
        </p:nvSpPr>
        <p:spPr>
          <a:prstGeom prst="rect">
            <a:avLst/>
          </a:prstGeom>
        </p:spPr>
        <p:txBody>
          <a:bodyPr/>
          <a:lstStyle/>
          <a:p>
            <a:pPr/>
            <a:r>
              <a:t>Title Text</a:t>
            </a:r>
          </a:p>
        </p:txBody>
      </p:sp>
      <p:sp>
        <p:nvSpPr>
          <p:cNvPr id="65" name="Body Level One…"/>
          <p:cNvSpPr txBox="1"/>
          <p:nvPr>
            <p:ph type="body" sz="half" idx="1"/>
          </p:nvPr>
        </p:nvSpPr>
        <p:spPr>
          <a:xfrm>
            <a:off x="4833937" y="4589859"/>
            <a:ext cx="14716126" cy="8036720"/>
          </a:xfrm>
          <a:prstGeom prst="rect">
            <a:avLst/>
          </a:prstGeom>
        </p:spPr>
        <p:txBody>
          <a:bodyPr/>
          <a:lstStyle>
            <a:lvl1pPr>
              <a:buBlip>
                <a:blip r:embed="rId3"/>
              </a:buBlip>
            </a:lvl1pPr>
            <a:lvl2pPr>
              <a:buBlip>
                <a:blip r:embed="rId3"/>
              </a:buBlip>
            </a:lvl2pPr>
            <a:lvl3pPr>
              <a:buBlip>
                <a:blip r:embed="rId3"/>
              </a:buBlip>
            </a:lvl3pPr>
            <a:lvl4pPr>
              <a:buBlip>
                <a:blip r:embed="rId3"/>
              </a:buBlip>
            </a:lvl4pPr>
            <a:lvl5pPr>
              <a:buBlip>
                <a:blip r:embed="rId3"/>
              </a:buBlip>
            </a:lvl5pPr>
          </a:lstStyle>
          <a:p>
            <a:pPr/>
            <a:r>
              <a:t>Body Level One</a:t>
            </a:r>
          </a:p>
          <a:p>
            <a:pPr lvl="1"/>
            <a:r>
              <a:t>Body Level Two</a:t>
            </a:r>
          </a:p>
          <a:p>
            <a:pPr lvl="2"/>
            <a:r>
              <a:t>Body Level Three</a:t>
            </a:r>
          </a:p>
          <a:p>
            <a:pPr lvl="3"/>
            <a:r>
              <a:t>Body Level Four</a:t>
            </a:r>
          </a:p>
          <a:p>
            <a:pPr lvl="4"/>
            <a:r>
              <a:t>Body Level Five</a:t>
            </a:r>
          </a:p>
        </p:txBody>
      </p:sp>
      <p:sp>
        <p:nvSpPr>
          <p:cNvPr id="6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pic>
        <p:nvPicPr>
          <p:cNvPr id="73" name="Line Line" descr="Line Line"/>
          <p:cNvPicPr>
            <a:picLocks noChangeAspect="0"/>
          </p:cNvPicPr>
          <p:nvPr/>
        </p:nvPicPr>
        <p:blipFill>
          <a:blip r:embed="rId2">
            <a:extLst/>
          </a:blip>
          <a:stretch>
            <a:fillRect/>
          </a:stretch>
        </p:blipFill>
        <p:spPr>
          <a:xfrm>
            <a:off x="4544355" y="3848379"/>
            <a:ext cx="15328363" cy="89866"/>
          </a:xfrm>
          <a:prstGeom prst="rect">
            <a:avLst/>
          </a:prstGeom>
        </p:spPr>
      </p:pic>
      <p:sp>
        <p:nvSpPr>
          <p:cNvPr id="75" name="Image"/>
          <p:cNvSpPr/>
          <p:nvPr>
            <p:ph type="pic" sz="half" idx="21"/>
          </p:nvPr>
        </p:nvSpPr>
        <p:spPr>
          <a:xfrm>
            <a:off x="4708921" y="2875359"/>
            <a:ext cx="7733111" cy="11353040"/>
          </a:xfrm>
          <a:prstGeom prst="rect">
            <a:avLst/>
          </a:prstGeom>
          <a:ln w="9525">
            <a:round/>
          </a:ln>
        </p:spPr>
        <p:txBody>
          <a:bodyPr lIns="91439" tIns="45719" rIns="91439" bIns="45719" anchor="t">
            <a:noAutofit/>
          </a:bodyPr>
          <a:lstStyle/>
          <a:p>
            <a:pPr/>
          </a:p>
        </p:txBody>
      </p:sp>
      <p:sp>
        <p:nvSpPr>
          <p:cNvPr id="76" name="Title Text"/>
          <p:cNvSpPr txBox="1"/>
          <p:nvPr>
            <p:ph type="title"/>
          </p:nvPr>
        </p:nvSpPr>
        <p:spPr>
          <a:prstGeom prst="rect">
            <a:avLst/>
          </a:prstGeom>
        </p:spPr>
        <p:txBody>
          <a:bodyPr/>
          <a:lstStyle/>
          <a:p>
            <a:pPr/>
            <a:r>
              <a:t>Title Text</a:t>
            </a:r>
          </a:p>
        </p:txBody>
      </p:sp>
      <p:sp>
        <p:nvSpPr>
          <p:cNvPr id="77" name="Body Level One…"/>
          <p:cNvSpPr txBox="1"/>
          <p:nvPr>
            <p:ph type="body" sz="quarter" idx="1"/>
          </p:nvPr>
        </p:nvSpPr>
        <p:spPr>
          <a:xfrm>
            <a:off x="13174265" y="4697015"/>
            <a:ext cx="6786564" cy="7572376"/>
          </a:xfrm>
          <a:prstGeom prst="rect">
            <a:avLst/>
          </a:prstGeom>
        </p:spPr>
        <p:txBody>
          <a:bodyPr/>
          <a:lstStyle>
            <a:lvl1pPr marL="633046" indent="-633046">
              <a:spcBef>
                <a:spcPts val="4200"/>
              </a:spcBef>
              <a:buBlip>
                <a:blip r:embed="rId3"/>
              </a:buBlip>
              <a:defRPr sz="3600"/>
            </a:lvl1pPr>
            <a:lvl2pPr marL="1090246" indent="-633046">
              <a:spcBef>
                <a:spcPts val="4200"/>
              </a:spcBef>
              <a:buBlip>
                <a:blip r:embed="rId3"/>
              </a:buBlip>
              <a:defRPr sz="3600"/>
            </a:lvl2pPr>
            <a:lvl3pPr marL="1547446" indent="-633046">
              <a:spcBef>
                <a:spcPts val="4200"/>
              </a:spcBef>
              <a:buBlip>
                <a:blip r:embed="rId3"/>
              </a:buBlip>
              <a:defRPr sz="3600"/>
            </a:lvl3pPr>
            <a:lvl4pPr marL="2004646" indent="-633046">
              <a:spcBef>
                <a:spcPts val="4200"/>
              </a:spcBef>
              <a:buBlip>
                <a:blip r:embed="rId3"/>
              </a:buBlip>
              <a:defRPr sz="3600"/>
            </a:lvl4pPr>
            <a:lvl5pPr marL="2461846" indent="-633046">
              <a:spcBef>
                <a:spcPts val="4200"/>
              </a:spcBef>
              <a:buBlip>
                <a:blip r:embed="rId3"/>
              </a:buBlip>
              <a:defRPr sz="3600"/>
            </a:lvl5pPr>
          </a:lstStyle>
          <a:p>
            <a:pPr/>
            <a:r>
              <a:t>Body Level One</a:t>
            </a:r>
          </a:p>
          <a:p>
            <a:pPr lvl="1"/>
            <a:r>
              <a:t>Body Level Two</a:t>
            </a:r>
          </a:p>
          <a:p>
            <a:pPr lvl="2"/>
            <a:r>
              <a:t>Body Level Three</a:t>
            </a:r>
          </a:p>
          <a:p>
            <a:pPr lvl="3"/>
            <a:r>
              <a:t>Body Level Four</a:t>
            </a:r>
          </a:p>
          <a:p>
            <a:pPr lvl="4"/>
            <a:r>
              <a:t>Body Level Five</a:t>
            </a:r>
          </a:p>
        </p:txBody>
      </p:sp>
      <p:sp>
        <p:nvSpPr>
          <p:cNvPr id="7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85" name="Body Level One…"/>
          <p:cNvSpPr txBox="1"/>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a:r>
              <a:t>Body Level One</a:t>
            </a:r>
          </a:p>
          <a:p>
            <a:pPr lvl="1"/>
            <a:r>
              <a:t>Body Level Two</a:t>
            </a:r>
          </a:p>
          <a:p>
            <a:pPr lvl="2"/>
            <a:r>
              <a:t>Body Level Three</a:t>
            </a:r>
          </a:p>
          <a:p>
            <a:pPr lvl="3"/>
            <a:r>
              <a:t>Body Level Four</a:t>
            </a:r>
          </a:p>
          <a:p>
            <a:pPr lvl="4"/>
            <a:r>
              <a:t>Body Level Five</a:t>
            </a:r>
          </a:p>
        </p:txBody>
      </p:sp>
      <p:sp>
        <p:nvSpPr>
          <p:cNvPr id="8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93" name="Image"/>
          <p:cNvSpPr/>
          <p:nvPr>
            <p:ph type="pic" sz="quarter" idx="21"/>
          </p:nvPr>
        </p:nvSpPr>
        <p:spPr>
          <a:xfrm>
            <a:off x="12156281" y="7143750"/>
            <a:ext cx="8118474" cy="5482829"/>
          </a:xfrm>
          <a:prstGeom prst="rect">
            <a:avLst/>
          </a:prstGeom>
          <a:ln w="9525">
            <a:round/>
          </a:ln>
        </p:spPr>
        <p:txBody>
          <a:bodyPr lIns="91439" tIns="45719" rIns="91439" bIns="45719" anchor="t">
            <a:noAutofit/>
          </a:bodyPr>
          <a:lstStyle/>
          <a:p>
            <a:pPr/>
          </a:p>
        </p:txBody>
      </p:sp>
      <p:sp>
        <p:nvSpPr>
          <p:cNvPr id="94" name="Image"/>
          <p:cNvSpPr/>
          <p:nvPr>
            <p:ph type="pic" sz="quarter" idx="22"/>
          </p:nvPr>
        </p:nvSpPr>
        <p:spPr>
          <a:xfrm>
            <a:off x="12102703" y="1053703"/>
            <a:ext cx="8224243" cy="5482829"/>
          </a:xfrm>
          <a:prstGeom prst="rect">
            <a:avLst/>
          </a:prstGeom>
          <a:ln w="9525">
            <a:round/>
          </a:ln>
        </p:spPr>
        <p:txBody>
          <a:bodyPr lIns="91439" tIns="45719" rIns="91439" bIns="45719" anchor="t">
            <a:noAutofit/>
          </a:bodyPr>
          <a:lstStyle/>
          <a:p>
            <a:pPr/>
          </a:p>
        </p:txBody>
      </p:sp>
      <p:sp>
        <p:nvSpPr>
          <p:cNvPr id="95" name="Image"/>
          <p:cNvSpPr/>
          <p:nvPr>
            <p:ph type="pic" sz="half" idx="23"/>
          </p:nvPr>
        </p:nvSpPr>
        <p:spPr>
          <a:xfrm>
            <a:off x="3690937" y="375046"/>
            <a:ext cx="8929688" cy="13109748"/>
          </a:xfrm>
          <a:prstGeom prst="rect">
            <a:avLst/>
          </a:prstGeom>
          <a:ln w="9525">
            <a:round/>
          </a:ln>
        </p:spPr>
        <p:txBody>
          <a:bodyPr lIns="91439" tIns="45719" rIns="91439" bIns="45719" anchor="t">
            <a:noAutofit/>
          </a:bodyPr>
          <a:lstStyle/>
          <a:p>
            <a:pPr/>
          </a:p>
        </p:txBody>
      </p:sp>
      <p:sp>
        <p:nvSpPr>
          <p:cNvPr id="9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image" Target="../media/image1.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Relationship Id="rId16" Type="http://schemas.openxmlformats.org/officeDocument/2006/relationships/slideLayout" Target="../slideLayouts/slideLayout13.xml"/><Relationship Id="rId17"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Body Level One…"/>
          <p:cNvSpPr txBox="1"/>
          <p:nvPr>
            <p:ph type="body" idx="1"/>
          </p:nvPr>
        </p:nvSpPr>
        <p:spPr>
          <a:xfrm>
            <a:off x="4833937" y="1785937"/>
            <a:ext cx="14716126" cy="10144126"/>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normAutofit fontScale="100000" lnSpcReduction="0"/>
          </a:bodyPr>
          <a:lstStyle>
            <a:lvl1pPr>
              <a:buBlip>
                <a:blip r:embed="rId3"/>
              </a:buBlip>
            </a:lvl1pPr>
            <a:lvl2pPr>
              <a:buBlip>
                <a:blip r:embed="rId3"/>
              </a:buBlip>
            </a:lvl2pPr>
            <a:lvl3pPr>
              <a:buBlip>
                <a:blip r:embed="rId3"/>
              </a:buBlip>
            </a:lvl3pPr>
            <a:lvl4pPr>
              <a:buBlip>
                <a:blip r:embed="rId3"/>
              </a:buBlip>
            </a:lvl4pPr>
            <a:lvl5pPr>
              <a:buBlip>
                <a:blip r:embed="rId3"/>
              </a:buBlip>
            </a:lvl5pPr>
          </a:lstStyle>
          <a:p>
            <a:pPr/>
            <a:r>
              <a:t>Body Level One</a:t>
            </a:r>
          </a:p>
          <a:p>
            <a:pPr lvl="1"/>
            <a:r>
              <a:t>Body Level Two</a:t>
            </a:r>
          </a:p>
          <a:p>
            <a:pPr lvl="2"/>
            <a:r>
              <a:t>Body Level Three</a:t>
            </a:r>
          </a:p>
          <a:p>
            <a:pPr lvl="3"/>
            <a:r>
              <a:t>Body Level Four</a:t>
            </a:r>
          </a:p>
          <a:p>
            <a:pPr lvl="4"/>
            <a:r>
              <a:t>Body Level Five</a:t>
            </a:r>
          </a:p>
        </p:txBody>
      </p:sp>
      <p:sp>
        <p:nvSpPr>
          <p:cNvPr id="3" name="Title Text"/>
          <p:cNvSpPr txBox="1"/>
          <p:nvPr>
            <p:ph type="title"/>
          </p:nvPr>
        </p:nvSpPr>
        <p:spPr>
          <a:xfrm>
            <a:off x="4833937" y="982265"/>
            <a:ext cx="14716126" cy="2678907"/>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normAutofit fontScale="100000" lnSpcReduction="0"/>
          </a:bodyPr>
          <a:lstStyle/>
          <a:p>
            <a:pPr/>
            <a:r>
              <a:t>Title Text</a:t>
            </a:r>
          </a:p>
        </p:txBody>
      </p:sp>
      <p:sp>
        <p:nvSpPr>
          <p:cNvPr id="4" name="Slide Number"/>
          <p:cNvSpPr txBox="1"/>
          <p:nvPr>
            <p:ph type="sldNum" sz="quarter" idx="2"/>
          </p:nvPr>
        </p:nvSpPr>
        <p:spPr>
          <a:xfrm>
            <a:off x="11910210" y="12680156"/>
            <a:ext cx="545720" cy="506807"/>
          </a:xfrm>
          <a:prstGeom prst="rect">
            <a:avLst/>
          </a:prstGeom>
          <a:ln w="12700">
            <a:miter lim="400000"/>
          </a:ln>
        </p:spPr>
        <p:txBody>
          <a:bodyPr wrap="none" lIns="71437" tIns="71437" rIns="71437" bIns="71437">
            <a:spAutoFit/>
          </a:bodyPr>
          <a:lstStyle>
            <a:lvl1pPr>
              <a:defRPr b="1" sz="2400">
                <a:solidFill>
                  <a:srgbClr val="F1F1F1"/>
                </a:solidFill>
                <a:latin typeface="+mn-lt"/>
                <a:ea typeface="+mn-ea"/>
                <a:cs typeface="+mn-cs"/>
                <a:sym typeface="Superclarendon Regular"/>
              </a:defRPr>
            </a:lvl1pPr>
          </a:lstStyle>
          <a:p>
            <a:pPr/>
            <a:fld id="{86CB4B4D-7CA3-9044-876B-883B54F8677D}" type="slidenum"/>
          </a:p>
        </p:txBody>
      </p:sp>
    </p:spTree>
  </p:cSld>
  <p:clrMap bg1="dk1" tx1="lt1" bg2="dk2" tx2="lt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 id="2147483661" r:id="rId16"/>
    <p:sldLayoutId id="2147483662" r:id="rId17"/>
  </p:sldLayoutIdLst>
  <p:transition xmlns:p14="http://schemas.microsoft.com/office/powerpoint/2010/main" spd="med" advClick="1"/>
  <p:txStyles>
    <p:titleStyle>
      <a:lvl1pPr marL="0" marR="0" indent="0" algn="ctr" defTabSz="821531" rtl="0" latinLnBrk="0">
        <a:lnSpc>
          <a:spcPct val="100000"/>
        </a:lnSpc>
        <a:spcBef>
          <a:spcPts val="0"/>
        </a:spcBef>
        <a:spcAft>
          <a:spcPts val="0"/>
        </a:spcAft>
        <a:buClrTx/>
        <a:buSzTx/>
        <a:buFontTx/>
        <a:buNone/>
        <a:tabLst/>
        <a:defRPr b="1" baseline="0" cap="none" i="0" spc="-197" strike="noStrike" sz="6600" u="none">
          <a:solidFill>
            <a:srgbClr val="EEEEEE"/>
          </a:solidFill>
          <a:uFillTx/>
          <a:latin typeface="+mn-lt"/>
          <a:ea typeface="+mn-ea"/>
          <a:cs typeface="+mn-cs"/>
          <a:sym typeface="Superclarendon Regular"/>
        </a:defRPr>
      </a:lvl1pPr>
      <a:lvl2pPr marL="0" marR="0" indent="0" algn="ctr" defTabSz="821531" rtl="0" latinLnBrk="0">
        <a:lnSpc>
          <a:spcPct val="100000"/>
        </a:lnSpc>
        <a:spcBef>
          <a:spcPts val="0"/>
        </a:spcBef>
        <a:spcAft>
          <a:spcPts val="0"/>
        </a:spcAft>
        <a:buClrTx/>
        <a:buSzTx/>
        <a:buFontTx/>
        <a:buNone/>
        <a:tabLst/>
        <a:defRPr b="1" baseline="0" cap="none" i="0" spc="-197" strike="noStrike" sz="6600" u="none">
          <a:solidFill>
            <a:srgbClr val="EEEEEE"/>
          </a:solidFill>
          <a:uFillTx/>
          <a:latin typeface="+mn-lt"/>
          <a:ea typeface="+mn-ea"/>
          <a:cs typeface="+mn-cs"/>
          <a:sym typeface="Superclarendon Regular"/>
        </a:defRPr>
      </a:lvl2pPr>
      <a:lvl3pPr marL="0" marR="0" indent="0" algn="ctr" defTabSz="821531" rtl="0" latinLnBrk="0">
        <a:lnSpc>
          <a:spcPct val="100000"/>
        </a:lnSpc>
        <a:spcBef>
          <a:spcPts val="0"/>
        </a:spcBef>
        <a:spcAft>
          <a:spcPts val="0"/>
        </a:spcAft>
        <a:buClrTx/>
        <a:buSzTx/>
        <a:buFontTx/>
        <a:buNone/>
        <a:tabLst/>
        <a:defRPr b="1" baseline="0" cap="none" i="0" spc="-197" strike="noStrike" sz="6600" u="none">
          <a:solidFill>
            <a:srgbClr val="EEEEEE"/>
          </a:solidFill>
          <a:uFillTx/>
          <a:latin typeface="+mn-lt"/>
          <a:ea typeface="+mn-ea"/>
          <a:cs typeface="+mn-cs"/>
          <a:sym typeface="Superclarendon Regular"/>
        </a:defRPr>
      </a:lvl3pPr>
      <a:lvl4pPr marL="0" marR="0" indent="0" algn="ctr" defTabSz="821531" rtl="0" latinLnBrk="0">
        <a:lnSpc>
          <a:spcPct val="100000"/>
        </a:lnSpc>
        <a:spcBef>
          <a:spcPts val="0"/>
        </a:spcBef>
        <a:spcAft>
          <a:spcPts val="0"/>
        </a:spcAft>
        <a:buClrTx/>
        <a:buSzTx/>
        <a:buFontTx/>
        <a:buNone/>
        <a:tabLst/>
        <a:defRPr b="1" baseline="0" cap="none" i="0" spc="-197" strike="noStrike" sz="6600" u="none">
          <a:solidFill>
            <a:srgbClr val="EEEEEE"/>
          </a:solidFill>
          <a:uFillTx/>
          <a:latin typeface="+mn-lt"/>
          <a:ea typeface="+mn-ea"/>
          <a:cs typeface="+mn-cs"/>
          <a:sym typeface="Superclarendon Regular"/>
        </a:defRPr>
      </a:lvl4pPr>
      <a:lvl5pPr marL="0" marR="0" indent="0" algn="ctr" defTabSz="821531" rtl="0" latinLnBrk="0">
        <a:lnSpc>
          <a:spcPct val="100000"/>
        </a:lnSpc>
        <a:spcBef>
          <a:spcPts val="0"/>
        </a:spcBef>
        <a:spcAft>
          <a:spcPts val="0"/>
        </a:spcAft>
        <a:buClrTx/>
        <a:buSzTx/>
        <a:buFontTx/>
        <a:buNone/>
        <a:tabLst/>
        <a:defRPr b="1" baseline="0" cap="none" i="0" spc="-197" strike="noStrike" sz="6600" u="none">
          <a:solidFill>
            <a:srgbClr val="EEEEEE"/>
          </a:solidFill>
          <a:uFillTx/>
          <a:latin typeface="+mn-lt"/>
          <a:ea typeface="+mn-ea"/>
          <a:cs typeface="+mn-cs"/>
          <a:sym typeface="Superclarendon Regular"/>
        </a:defRPr>
      </a:lvl5pPr>
      <a:lvl6pPr marL="0" marR="0" indent="0" algn="ctr" defTabSz="821531" rtl="0" latinLnBrk="0">
        <a:lnSpc>
          <a:spcPct val="100000"/>
        </a:lnSpc>
        <a:spcBef>
          <a:spcPts val="0"/>
        </a:spcBef>
        <a:spcAft>
          <a:spcPts val="0"/>
        </a:spcAft>
        <a:buClrTx/>
        <a:buSzTx/>
        <a:buFontTx/>
        <a:buNone/>
        <a:tabLst/>
        <a:defRPr b="1" baseline="0" cap="none" i="0" spc="-197" strike="noStrike" sz="6600" u="none">
          <a:solidFill>
            <a:srgbClr val="EEEEEE"/>
          </a:solidFill>
          <a:uFillTx/>
          <a:latin typeface="+mn-lt"/>
          <a:ea typeface="+mn-ea"/>
          <a:cs typeface="+mn-cs"/>
          <a:sym typeface="Superclarendon Regular"/>
        </a:defRPr>
      </a:lvl6pPr>
      <a:lvl7pPr marL="0" marR="0" indent="0" algn="ctr" defTabSz="821531" rtl="0" latinLnBrk="0">
        <a:lnSpc>
          <a:spcPct val="100000"/>
        </a:lnSpc>
        <a:spcBef>
          <a:spcPts val="0"/>
        </a:spcBef>
        <a:spcAft>
          <a:spcPts val="0"/>
        </a:spcAft>
        <a:buClrTx/>
        <a:buSzTx/>
        <a:buFontTx/>
        <a:buNone/>
        <a:tabLst/>
        <a:defRPr b="1" baseline="0" cap="none" i="0" spc="-197" strike="noStrike" sz="6600" u="none">
          <a:solidFill>
            <a:srgbClr val="EEEEEE"/>
          </a:solidFill>
          <a:uFillTx/>
          <a:latin typeface="+mn-lt"/>
          <a:ea typeface="+mn-ea"/>
          <a:cs typeface="+mn-cs"/>
          <a:sym typeface="Superclarendon Regular"/>
        </a:defRPr>
      </a:lvl7pPr>
      <a:lvl8pPr marL="0" marR="0" indent="0" algn="ctr" defTabSz="821531" rtl="0" latinLnBrk="0">
        <a:lnSpc>
          <a:spcPct val="100000"/>
        </a:lnSpc>
        <a:spcBef>
          <a:spcPts val="0"/>
        </a:spcBef>
        <a:spcAft>
          <a:spcPts val="0"/>
        </a:spcAft>
        <a:buClrTx/>
        <a:buSzTx/>
        <a:buFontTx/>
        <a:buNone/>
        <a:tabLst/>
        <a:defRPr b="1" baseline="0" cap="none" i="0" spc="-197" strike="noStrike" sz="6600" u="none">
          <a:solidFill>
            <a:srgbClr val="EEEEEE"/>
          </a:solidFill>
          <a:uFillTx/>
          <a:latin typeface="+mn-lt"/>
          <a:ea typeface="+mn-ea"/>
          <a:cs typeface="+mn-cs"/>
          <a:sym typeface="Superclarendon Regular"/>
        </a:defRPr>
      </a:lvl8pPr>
      <a:lvl9pPr marL="0" marR="0" indent="0" algn="ctr" defTabSz="821531" rtl="0" latinLnBrk="0">
        <a:lnSpc>
          <a:spcPct val="100000"/>
        </a:lnSpc>
        <a:spcBef>
          <a:spcPts val="0"/>
        </a:spcBef>
        <a:spcAft>
          <a:spcPts val="0"/>
        </a:spcAft>
        <a:buClrTx/>
        <a:buSzTx/>
        <a:buFontTx/>
        <a:buNone/>
        <a:tabLst/>
        <a:defRPr b="1" baseline="0" cap="none" i="0" spc="-197" strike="noStrike" sz="6600" u="none">
          <a:solidFill>
            <a:srgbClr val="EEEEEE"/>
          </a:solidFill>
          <a:uFillTx/>
          <a:latin typeface="+mn-lt"/>
          <a:ea typeface="+mn-ea"/>
          <a:cs typeface="+mn-cs"/>
          <a:sym typeface="Superclarendon Regular"/>
        </a:defRPr>
      </a:lvl9pPr>
    </p:titleStyle>
    <p:bodyStyle>
      <a:lvl1pPr marL="841935" marR="0" indent="-841935" algn="l" defTabSz="821531" rtl="0" latinLnBrk="0">
        <a:lnSpc>
          <a:spcPct val="100000"/>
        </a:lnSpc>
        <a:spcBef>
          <a:spcPts val="5900"/>
        </a:spcBef>
        <a:spcAft>
          <a:spcPts val="0"/>
        </a:spcAft>
        <a:buClrTx/>
        <a:buSzPct val="65000"/>
        <a:buFontTx/>
        <a:buBlip>
          <a:blip r:embed="rId3"/>
        </a:buBlip>
        <a:tabLst/>
        <a:defRPr b="0" baseline="0" cap="none" i="0" spc="0" strike="noStrike" sz="4600" u="none">
          <a:solidFill>
            <a:srgbClr val="EEEEEE"/>
          </a:solidFill>
          <a:uFillTx/>
          <a:latin typeface="Helvetica Neue Bold Condensed"/>
          <a:ea typeface="Helvetica Neue Bold Condensed"/>
          <a:cs typeface="Helvetica Neue Bold Condensed"/>
          <a:sym typeface="Helvetica Neue Bold Condensed"/>
        </a:defRPr>
      </a:lvl1pPr>
      <a:lvl2pPr marL="1464235" marR="0" indent="-841935" algn="l" defTabSz="821531" rtl="0" latinLnBrk="0">
        <a:lnSpc>
          <a:spcPct val="100000"/>
        </a:lnSpc>
        <a:spcBef>
          <a:spcPts val="5900"/>
        </a:spcBef>
        <a:spcAft>
          <a:spcPts val="0"/>
        </a:spcAft>
        <a:buClrTx/>
        <a:buSzPct val="65000"/>
        <a:buFontTx/>
        <a:buBlip>
          <a:blip r:embed="rId3"/>
        </a:buBlip>
        <a:tabLst/>
        <a:defRPr b="0" baseline="0" cap="none" i="0" spc="0" strike="noStrike" sz="4600" u="none">
          <a:solidFill>
            <a:srgbClr val="EEEEEE"/>
          </a:solidFill>
          <a:uFillTx/>
          <a:latin typeface="Helvetica Neue Bold Condensed"/>
          <a:ea typeface="Helvetica Neue Bold Condensed"/>
          <a:cs typeface="Helvetica Neue Bold Condensed"/>
          <a:sym typeface="Helvetica Neue Bold Condensed"/>
        </a:defRPr>
      </a:lvl2pPr>
      <a:lvl3pPr marL="2086535" marR="0" indent="-841935" algn="l" defTabSz="821531" rtl="0" latinLnBrk="0">
        <a:lnSpc>
          <a:spcPct val="100000"/>
        </a:lnSpc>
        <a:spcBef>
          <a:spcPts val="5900"/>
        </a:spcBef>
        <a:spcAft>
          <a:spcPts val="0"/>
        </a:spcAft>
        <a:buClrTx/>
        <a:buSzPct val="65000"/>
        <a:buFontTx/>
        <a:buBlip>
          <a:blip r:embed="rId3"/>
        </a:buBlip>
        <a:tabLst/>
        <a:defRPr b="0" baseline="0" cap="none" i="0" spc="0" strike="noStrike" sz="4600" u="none">
          <a:solidFill>
            <a:srgbClr val="EEEEEE"/>
          </a:solidFill>
          <a:uFillTx/>
          <a:latin typeface="Helvetica Neue Bold Condensed"/>
          <a:ea typeface="Helvetica Neue Bold Condensed"/>
          <a:cs typeface="Helvetica Neue Bold Condensed"/>
          <a:sym typeface="Helvetica Neue Bold Condensed"/>
        </a:defRPr>
      </a:lvl3pPr>
      <a:lvl4pPr marL="2708835" marR="0" indent="-841935" algn="l" defTabSz="821531" rtl="0" latinLnBrk="0">
        <a:lnSpc>
          <a:spcPct val="100000"/>
        </a:lnSpc>
        <a:spcBef>
          <a:spcPts val="5900"/>
        </a:spcBef>
        <a:spcAft>
          <a:spcPts val="0"/>
        </a:spcAft>
        <a:buClrTx/>
        <a:buSzPct val="65000"/>
        <a:buFontTx/>
        <a:buBlip>
          <a:blip r:embed="rId3"/>
        </a:buBlip>
        <a:tabLst/>
        <a:defRPr b="0" baseline="0" cap="none" i="0" spc="0" strike="noStrike" sz="4600" u="none">
          <a:solidFill>
            <a:srgbClr val="EEEEEE"/>
          </a:solidFill>
          <a:uFillTx/>
          <a:latin typeface="Helvetica Neue Bold Condensed"/>
          <a:ea typeface="Helvetica Neue Bold Condensed"/>
          <a:cs typeface="Helvetica Neue Bold Condensed"/>
          <a:sym typeface="Helvetica Neue Bold Condensed"/>
        </a:defRPr>
      </a:lvl4pPr>
      <a:lvl5pPr marL="3331135" marR="0" indent="-841935" algn="l" defTabSz="821531" rtl="0" latinLnBrk="0">
        <a:lnSpc>
          <a:spcPct val="100000"/>
        </a:lnSpc>
        <a:spcBef>
          <a:spcPts val="5900"/>
        </a:spcBef>
        <a:spcAft>
          <a:spcPts val="0"/>
        </a:spcAft>
        <a:buClrTx/>
        <a:buSzPct val="65000"/>
        <a:buFontTx/>
        <a:buBlip>
          <a:blip r:embed="rId3"/>
        </a:buBlip>
        <a:tabLst/>
        <a:defRPr b="0" baseline="0" cap="none" i="0" spc="0" strike="noStrike" sz="4600" u="none">
          <a:solidFill>
            <a:srgbClr val="EEEEEE"/>
          </a:solidFill>
          <a:uFillTx/>
          <a:latin typeface="Helvetica Neue Bold Condensed"/>
          <a:ea typeface="Helvetica Neue Bold Condensed"/>
          <a:cs typeface="Helvetica Neue Bold Condensed"/>
          <a:sym typeface="Helvetica Neue Bold Condensed"/>
        </a:defRPr>
      </a:lvl5pPr>
      <a:lvl6pPr marL="3953435" marR="0" indent="-841935" algn="l" defTabSz="821531" rtl="0" latinLnBrk="0">
        <a:lnSpc>
          <a:spcPct val="100000"/>
        </a:lnSpc>
        <a:spcBef>
          <a:spcPts val="5900"/>
        </a:spcBef>
        <a:spcAft>
          <a:spcPts val="0"/>
        </a:spcAft>
        <a:buClrTx/>
        <a:buSzPct val="65000"/>
        <a:buFontTx/>
        <a:buBlip>
          <a:blip r:embed="rId3"/>
        </a:buBlip>
        <a:tabLst/>
        <a:defRPr b="0" baseline="0" cap="none" i="0" spc="0" strike="noStrike" sz="4600" u="none">
          <a:solidFill>
            <a:srgbClr val="EEEEEE"/>
          </a:solidFill>
          <a:uFillTx/>
          <a:latin typeface="Helvetica Neue Bold Condensed"/>
          <a:ea typeface="Helvetica Neue Bold Condensed"/>
          <a:cs typeface="Helvetica Neue Bold Condensed"/>
          <a:sym typeface="Helvetica Neue Bold Condensed"/>
        </a:defRPr>
      </a:lvl6pPr>
      <a:lvl7pPr marL="4575735" marR="0" indent="-841935" algn="l" defTabSz="821531" rtl="0" latinLnBrk="0">
        <a:lnSpc>
          <a:spcPct val="100000"/>
        </a:lnSpc>
        <a:spcBef>
          <a:spcPts val="5900"/>
        </a:spcBef>
        <a:spcAft>
          <a:spcPts val="0"/>
        </a:spcAft>
        <a:buClrTx/>
        <a:buSzPct val="65000"/>
        <a:buFontTx/>
        <a:buBlip>
          <a:blip r:embed="rId3"/>
        </a:buBlip>
        <a:tabLst/>
        <a:defRPr b="0" baseline="0" cap="none" i="0" spc="0" strike="noStrike" sz="4600" u="none">
          <a:solidFill>
            <a:srgbClr val="EEEEEE"/>
          </a:solidFill>
          <a:uFillTx/>
          <a:latin typeface="Helvetica Neue Bold Condensed"/>
          <a:ea typeface="Helvetica Neue Bold Condensed"/>
          <a:cs typeface="Helvetica Neue Bold Condensed"/>
          <a:sym typeface="Helvetica Neue Bold Condensed"/>
        </a:defRPr>
      </a:lvl7pPr>
      <a:lvl8pPr marL="5198035" marR="0" indent="-841935" algn="l" defTabSz="821531" rtl="0" latinLnBrk="0">
        <a:lnSpc>
          <a:spcPct val="100000"/>
        </a:lnSpc>
        <a:spcBef>
          <a:spcPts val="5900"/>
        </a:spcBef>
        <a:spcAft>
          <a:spcPts val="0"/>
        </a:spcAft>
        <a:buClrTx/>
        <a:buSzPct val="65000"/>
        <a:buFontTx/>
        <a:buBlip>
          <a:blip r:embed="rId3"/>
        </a:buBlip>
        <a:tabLst/>
        <a:defRPr b="0" baseline="0" cap="none" i="0" spc="0" strike="noStrike" sz="4600" u="none">
          <a:solidFill>
            <a:srgbClr val="EEEEEE"/>
          </a:solidFill>
          <a:uFillTx/>
          <a:latin typeface="Helvetica Neue Bold Condensed"/>
          <a:ea typeface="Helvetica Neue Bold Condensed"/>
          <a:cs typeface="Helvetica Neue Bold Condensed"/>
          <a:sym typeface="Helvetica Neue Bold Condensed"/>
        </a:defRPr>
      </a:lvl8pPr>
      <a:lvl9pPr marL="5820335" marR="0" indent="-841935" algn="l" defTabSz="821531" rtl="0" latinLnBrk="0">
        <a:lnSpc>
          <a:spcPct val="100000"/>
        </a:lnSpc>
        <a:spcBef>
          <a:spcPts val="5900"/>
        </a:spcBef>
        <a:spcAft>
          <a:spcPts val="0"/>
        </a:spcAft>
        <a:buClrTx/>
        <a:buSzPct val="65000"/>
        <a:buFontTx/>
        <a:buBlip>
          <a:blip r:embed="rId3"/>
        </a:buBlip>
        <a:tabLst/>
        <a:defRPr b="0" baseline="0" cap="none" i="0" spc="0" strike="noStrike" sz="4600" u="none">
          <a:solidFill>
            <a:srgbClr val="EEEEEE"/>
          </a:solidFill>
          <a:uFillTx/>
          <a:latin typeface="Helvetica Neue Bold Condensed"/>
          <a:ea typeface="Helvetica Neue Bold Condensed"/>
          <a:cs typeface="Helvetica Neue Bold Condensed"/>
          <a:sym typeface="Helvetica Neue Bold Condensed"/>
        </a:defRPr>
      </a:lvl9pPr>
    </p:bodyStyle>
    <p:otherStyle>
      <a:lvl1pPr marL="0" marR="0" indent="0" algn="ctr" defTabSz="821531" latinLnBrk="0">
        <a:lnSpc>
          <a:spcPct val="100000"/>
        </a:lnSpc>
        <a:spcBef>
          <a:spcPts val="0"/>
        </a:spcBef>
        <a:spcAft>
          <a:spcPts val="0"/>
        </a:spcAft>
        <a:buClrTx/>
        <a:buSzTx/>
        <a:buFontTx/>
        <a:buNone/>
        <a:tabLst/>
        <a:defRPr b="1" baseline="0" cap="none" i="0" spc="0" strike="noStrike" sz="2400" u="none">
          <a:solidFill>
            <a:schemeClr val="tx1"/>
          </a:solidFill>
          <a:uFillTx/>
          <a:latin typeface="+mn-lt"/>
          <a:ea typeface="+mn-ea"/>
          <a:cs typeface="+mn-cs"/>
          <a:sym typeface="Superclarendon Regular"/>
        </a:defRPr>
      </a:lvl1pPr>
      <a:lvl2pPr marL="0" marR="0" indent="228600" algn="ctr" defTabSz="821531" latinLnBrk="0">
        <a:lnSpc>
          <a:spcPct val="100000"/>
        </a:lnSpc>
        <a:spcBef>
          <a:spcPts val="0"/>
        </a:spcBef>
        <a:spcAft>
          <a:spcPts val="0"/>
        </a:spcAft>
        <a:buClrTx/>
        <a:buSzTx/>
        <a:buFontTx/>
        <a:buNone/>
        <a:tabLst/>
        <a:defRPr b="1" baseline="0" cap="none" i="0" spc="0" strike="noStrike" sz="2400" u="none">
          <a:solidFill>
            <a:schemeClr val="tx1"/>
          </a:solidFill>
          <a:uFillTx/>
          <a:latin typeface="+mn-lt"/>
          <a:ea typeface="+mn-ea"/>
          <a:cs typeface="+mn-cs"/>
          <a:sym typeface="Superclarendon Regular"/>
        </a:defRPr>
      </a:lvl2pPr>
      <a:lvl3pPr marL="0" marR="0" indent="457200" algn="ctr" defTabSz="821531" latinLnBrk="0">
        <a:lnSpc>
          <a:spcPct val="100000"/>
        </a:lnSpc>
        <a:spcBef>
          <a:spcPts val="0"/>
        </a:spcBef>
        <a:spcAft>
          <a:spcPts val="0"/>
        </a:spcAft>
        <a:buClrTx/>
        <a:buSzTx/>
        <a:buFontTx/>
        <a:buNone/>
        <a:tabLst/>
        <a:defRPr b="1" baseline="0" cap="none" i="0" spc="0" strike="noStrike" sz="2400" u="none">
          <a:solidFill>
            <a:schemeClr val="tx1"/>
          </a:solidFill>
          <a:uFillTx/>
          <a:latin typeface="+mn-lt"/>
          <a:ea typeface="+mn-ea"/>
          <a:cs typeface="+mn-cs"/>
          <a:sym typeface="Superclarendon Regular"/>
        </a:defRPr>
      </a:lvl3pPr>
      <a:lvl4pPr marL="0" marR="0" indent="685800" algn="ctr" defTabSz="821531" latinLnBrk="0">
        <a:lnSpc>
          <a:spcPct val="100000"/>
        </a:lnSpc>
        <a:spcBef>
          <a:spcPts val="0"/>
        </a:spcBef>
        <a:spcAft>
          <a:spcPts val="0"/>
        </a:spcAft>
        <a:buClrTx/>
        <a:buSzTx/>
        <a:buFontTx/>
        <a:buNone/>
        <a:tabLst/>
        <a:defRPr b="1" baseline="0" cap="none" i="0" spc="0" strike="noStrike" sz="2400" u="none">
          <a:solidFill>
            <a:schemeClr val="tx1"/>
          </a:solidFill>
          <a:uFillTx/>
          <a:latin typeface="+mn-lt"/>
          <a:ea typeface="+mn-ea"/>
          <a:cs typeface="+mn-cs"/>
          <a:sym typeface="Superclarendon Regular"/>
        </a:defRPr>
      </a:lvl4pPr>
      <a:lvl5pPr marL="0" marR="0" indent="914400" algn="ctr" defTabSz="821531" latinLnBrk="0">
        <a:lnSpc>
          <a:spcPct val="100000"/>
        </a:lnSpc>
        <a:spcBef>
          <a:spcPts val="0"/>
        </a:spcBef>
        <a:spcAft>
          <a:spcPts val="0"/>
        </a:spcAft>
        <a:buClrTx/>
        <a:buSzTx/>
        <a:buFontTx/>
        <a:buNone/>
        <a:tabLst/>
        <a:defRPr b="1" baseline="0" cap="none" i="0" spc="0" strike="noStrike" sz="2400" u="none">
          <a:solidFill>
            <a:schemeClr val="tx1"/>
          </a:solidFill>
          <a:uFillTx/>
          <a:latin typeface="+mn-lt"/>
          <a:ea typeface="+mn-ea"/>
          <a:cs typeface="+mn-cs"/>
          <a:sym typeface="Superclarendon Regular"/>
        </a:defRPr>
      </a:lvl5pPr>
      <a:lvl6pPr marL="0" marR="0" indent="1143000" algn="ctr" defTabSz="821531" latinLnBrk="0">
        <a:lnSpc>
          <a:spcPct val="100000"/>
        </a:lnSpc>
        <a:spcBef>
          <a:spcPts val="0"/>
        </a:spcBef>
        <a:spcAft>
          <a:spcPts val="0"/>
        </a:spcAft>
        <a:buClrTx/>
        <a:buSzTx/>
        <a:buFontTx/>
        <a:buNone/>
        <a:tabLst/>
        <a:defRPr b="1" baseline="0" cap="none" i="0" spc="0" strike="noStrike" sz="2400" u="none">
          <a:solidFill>
            <a:schemeClr val="tx1"/>
          </a:solidFill>
          <a:uFillTx/>
          <a:latin typeface="+mn-lt"/>
          <a:ea typeface="+mn-ea"/>
          <a:cs typeface="+mn-cs"/>
          <a:sym typeface="Superclarendon Regular"/>
        </a:defRPr>
      </a:lvl6pPr>
      <a:lvl7pPr marL="0" marR="0" indent="1371600" algn="ctr" defTabSz="821531" latinLnBrk="0">
        <a:lnSpc>
          <a:spcPct val="100000"/>
        </a:lnSpc>
        <a:spcBef>
          <a:spcPts val="0"/>
        </a:spcBef>
        <a:spcAft>
          <a:spcPts val="0"/>
        </a:spcAft>
        <a:buClrTx/>
        <a:buSzTx/>
        <a:buFontTx/>
        <a:buNone/>
        <a:tabLst/>
        <a:defRPr b="1" baseline="0" cap="none" i="0" spc="0" strike="noStrike" sz="2400" u="none">
          <a:solidFill>
            <a:schemeClr val="tx1"/>
          </a:solidFill>
          <a:uFillTx/>
          <a:latin typeface="+mn-lt"/>
          <a:ea typeface="+mn-ea"/>
          <a:cs typeface="+mn-cs"/>
          <a:sym typeface="Superclarendon Regular"/>
        </a:defRPr>
      </a:lvl7pPr>
      <a:lvl8pPr marL="0" marR="0" indent="1600200" algn="ctr" defTabSz="821531" latinLnBrk="0">
        <a:lnSpc>
          <a:spcPct val="100000"/>
        </a:lnSpc>
        <a:spcBef>
          <a:spcPts val="0"/>
        </a:spcBef>
        <a:spcAft>
          <a:spcPts val="0"/>
        </a:spcAft>
        <a:buClrTx/>
        <a:buSzTx/>
        <a:buFontTx/>
        <a:buNone/>
        <a:tabLst/>
        <a:defRPr b="1" baseline="0" cap="none" i="0" spc="0" strike="noStrike" sz="2400" u="none">
          <a:solidFill>
            <a:schemeClr val="tx1"/>
          </a:solidFill>
          <a:uFillTx/>
          <a:latin typeface="+mn-lt"/>
          <a:ea typeface="+mn-ea"/>
          <a:cs typeface="+mn-cs"/>
          <a:sym typeface="Superclarendon Regular"/>
        </a:defRPr>
      </a:lvl8pPr>
      <a:lvl9pPr marL="0" marR="0" indent="1828800" algn="ctr" defTabSz="821531" latinLnBrk="0">
        <a:lnSpc>
          <a:spcPct val="100000"/>
        </a:lnSpc>
        <a:spcBef>
          <a:spcPts val="0"/>
        </a:spcBef>
        <a:spcAft>
          <a:spcPts val="0"/>
        </a:spcAft>
        <a:buClrTx/>
        <a:buSzTx/>
        <a:buFontTx/>
        <a:buNone/>
        <a:tabLst/>
        <a:defRPr b="1" baseline="0" cap="none" i="0" spc="0" strike="noStrike" sz="2400" u="none">
          <a:solidFill>
            <a:schemeClr val="tx1"/>
          </a:solidFill>
          <a:uFillTx/>
          <a:latin typeface="+mn-lt"/>
          <a:ea typeface="+mn-ea"/>
          <a:cs typeface="+mn-cs"/>
          <a:sym typeface="Superclarendon Regular"/>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s>

</file>

<file path=ppt/slides/_rels/slide12.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1.png"/></Relationships>

</file>

<file path=ppt/slides/_rels/slide13.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14.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15.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xml"/><Relationship Id="rId3" Type="http://schemas.openxmlformats.org/officeDocument/2006/relationships/image" Target="../media/image1.png"/></Relationships>

</file>

<file path=ppt/slides/_rels/slide16.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png"/></Relationships>

</file>

<file path=ppt/slides/_rels/slide17.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18.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19.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1.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s>

</file>

<file path=ppt/slides/_rels/slide20.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21.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1.png"/></Relationships>

</file>

<file path=ppt/slides/_rels/slide22.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23.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1.png"/></Relationships>

</file>

<file path=ppt/slides/_rels/slide24.xml.rels><?xml version="1.0" encoding="UTF-8"?>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1.png"/></Relationships>

</file>

<file path=ppt/slides/_rels/slide26.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image" Target="../media/image1.png"/></Relationships>

</file>

<file path=ppt/slides/_rels/slide27.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28.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image" Target="../media/image1.png"/></Relationships>

</file>

<file path=ppt/slides/_rels/slide29.xml.rels><?xml version="1.0" encoding="UTF-8"?>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6.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30.xml.rels><?xml version="1.0" encoding="UTF-8"?>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Relationships xmlns="http://schemas.openxmlformats.org/package/2006/relationships"><Relationship Id="rId1" Type="http://schemas.openxmlformats.org/officeDocument/2006/relationships/slideLayout" Target="../slideLayouts/slideLayout10.xml"/></Relationships>

</file>

<file path=ppt/slides/_rels/slide32.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33.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34.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 Id="rId3" Type="http://schemas.openxmlformats.org/officeDocument/2006/relationships/image" Target="../media/image1.png"/></Relationships>

</file>

<file path=ppt/slides/_rels/slide35.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image" Target="../media/image1.png"/></Relationships>

</file>

<file path=ppt/slides/_rels/slide36.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9.xml"/><Relationship Id="rId3" Type="http://schemas.openxmlformats.org/officeDocument/2006/relationships/image" Target="../media/image1.png"/></Relationships>

</file>

<file path=ppt/slides/_rels/slide37.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38.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39.xml.rels><?xml version="1.0" encoding="UTF-8"?>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40.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41.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 Id="rId3" Type="http://schemas.openxmlformats.org/officeDocument/2006/relationships/image" Target="../media/image1.png"/></Relationships>

</file>

<file path=ppt/slides/_rels/slide42.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43.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44.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1.xml"/></Relationships>

</file>

<file path=ppt/slides/_rels/slide46.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 Id="rId3" Type="http://schemas.openxmlformats.org/officeDocument/2006/relationships/image" Target="../media/image1.png"/></Relationships>

</file>

<file path=ppt/slides/_rels/slide47.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48.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 Id="rId3" Type="http://schemas.openxmlformats.org/officeDocument/2006/relationships/image" Target="../media/image1.png"/></Relationships>

</file>

<file path=ppt/slides/_rels/slide49.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50.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51.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52.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 Id="rId3" Type="http://schemas.openxmlformats.org/officeDocument/2006/relationships/image" Target="../media/image1.png"/></Relationships>

</file>

<file path=ppt/slides/_rels/slide53.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 Id="rId3" Type="http://schemas.openxmlformats.org/officeDocument/2006/relationships/image" Target="../media/image1.png"/></Relationships>

</file>

<file path=ppt/slides/_rels/slide54.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6.xml"/><Relationship Id="rId3" Type="http://schemas.openxmlformats.org/officeDocument/2006/relationships/image" Target="../media/image1.png"/></Relationships>

</file>

<file path=ppt/slides/_rels/slide55.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 Id="rId3" Type="http://schemas.openxmlformats.org/officeDocument/2006/relationships/image" Target="../media/image1.png"/></Relationships>

</file>

<file path=ppt/slides/_rels/slide56.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57.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8.xml"/><Relationship Id="rId3" Type="http://schemas.openxmlformats.org/officeDocument/2006/relationships/image" Target="../media/image4.jpeg"/></Relationships>

</file>

<file path=ppt/slides/_rels/slide58.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59.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60.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61.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62.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63.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64.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65.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66.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67.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9.xml"/><Relationship Id="rId3" Type="http://schemas.openxmlformats.org/officeDocument/2006/relationships/image" Target="../media/image1.png"/></Relationships>

</file>

<file path=ppt/slides/_rels/slide68.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69.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70.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71.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0.xml"/><Relationship Id="rId3" Type="http://schemas.openxmlformats.org/officeDocument/2006/relationships/image" Target="../media/image1.png"/></Relationships>

</file>

<file path=ppt/slides/_rels/slide72.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73.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74.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75.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76.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77.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78.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79.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80.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81.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82.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83.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3" name="The Acts of the Apostles"/>
          <p:cNvSpPr txBox="1"/>
          <p:nvPr>
            <p:ph type="ctrTitle"/>
          </p:nvPr>
        </p:nvSpPr>
        <p:spPr>
          <a:xfrm>
            <a:off x="4833937" y="4013993"/>
            <a:ext cx="14716126" cy="4214814"/>
          </a:xfrm>
          <a:prstGeom prst="rect">
            <a:avLst/>
          </a:prstGeom>
        </p:spPr>
        <p:txBody>
          <a:bodyPr/>
          <a:lstStyle/>
          <a:p>
            <a:pPr/>
            <a:r>
              <a:t>The Acts of the Apostles</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6" name="The Acts of the…?"/>
          <p:cNvSpPr txBox="1"/>
          <p:nvPr>
            <p:ph type="title"/>
          </p:nvPr>
        </p:nvSpPr>
        <p:spPr>
          <a:prstGeom prst="rect">
            <a:avLst/>
          </a:prstGeom>
        </p:spPr>
        <p:txBody>
          <a:bodyPr/>
          <a:lstStyle/>
          <a:p>
            <a:pPr/>
            <a:r>
              <a:t>The Acts of the…?</a:t>
            </a:r>
          </a:p>
        </p:txBody>
      </p:sp>
      <p:sp>
        <p:nvSpPr>
          <p:cNvPr id="177" name="Apostles?…"/>
          <p:cNvSpPr txBox="1"/>
          <p:nvPr>
            <p:ph type="body" sz="half" idx="1"/>
          </p:nvPr>
        </p:nvSpPr>
        <p:spPr>
          <a:prstGeom prst="rect">
            <a:avLst/>
          </a:prstGeom>
        </p:spPr>
        <p:txBody>
          <a:bodyPr/>
          <a:lstStyle/>
          <a:p>
            <a:pPr>
              <a:buBlip>
                <a:blip r:embed="rId2"/>
              </a:buBlip>
            </a:pPr>
            <a:r>
              <a:t>Apostles?</a:t>
            </a:r>
          </a:p>
          <a:p>
            <a:pPr>
              <a:buBlip>
                <a:blip r:embed="rId2"/>
              </a:buBlip>
            </a:pPr>
            <a:r>
              <a:t>Peter or Paul? </a:t>
            </a:r>
          </a:p>
          <a:p>
            <a:pPr>
              <a:buBlip>
                <a:blip r:embed="rId2"/>
              </a:buBlip>
            </a:pPr>
            <a:r>
              <a:t>Jesus? </a:t>
            </a:r>
          </a:p>
          <a:p>
            <a:pPr>
              <a:buBlip>
                <a:blip r:embed="rId2"/>
              </a:buBlip>
            </a:pPr>
            <a:r>
              <a:t>Holy Spirit?</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9" name="The Acts of God"/>
          <p:cNvSpPr txBox="1"/>
          <p:nvPr>
            <p:ph type="title"/>
          </p:nvPr>
        </p:nvSpPr>
        <p:spPr>
          <a:prstGeom prst="rect">
            <a:avLst/>
          </a:prstGeom>
        </p:spPr>
        <p:txBody>
          <a:bodyPr/>
          <a:lstStyle/>
          <a:p>
            <a:pPr/>
            <a:r>
              <a:t>The Acts of God</a:t>
            </a:r>
          </a:p>
        </p:txBody>
      </p:sp>
      <p:sp>
        <p:nvSpPr>
          <p:cNvPr id="180" name="“Men of Israel, listen to these words: Jesus the Nazarene, a man attested to you by God with miracles and wonders and signs which God performed through Him in your midst, just as you yourselves know……"/>
          <p:cNvSpPr txBox="1"/>
          <p:nvPr/>
        </p:nvSpPr>
        <p:spPr>
          <a:xfrm>
            <a:off x="3735237" y="5214355"/>
            <a:ext cx="17847237" cy="4061385"/>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p>
            <a:pPr algn="just"/>
            <a:r>
              <a:t>“Men of Israel, listen to these words: Jesus the Nazarene, a man attested to you </a:t>
            </a:r>
            <a:r>
              <a:rPr>
                <a:solidFill>
                  <a:schemeClr val="accent3">
                    <a:satOff val="20823"/>
                    <a:lumOff val="10104"/>
                  </a:schemeClr>
                </a:solidFill>
              </a:rPr>
              <a:t>by God</a:t>
            </a:r>
            <a:r>
              <a:t> with miracles and wonders and signs which </a:t>
            </a:r>
            <a:r>
              <a:rPr>
                <a:solidFill>
                  <a:schemeClr val="accent3">
                    <a:satOff val="20823"/>
                    <a:lumOff val="10104"/>
                  </a:schemeClr>
                </a:solidFill>
              </a:rPr>
              <a:t>God performed through Him</a:t>
            </a:r>
            <a:r>
              <a:t> in your midst, just as you yourselves know… </a:t>
            </a:r>
          </a:p>
          <a:p>
            <a:pPr algn="just"/>
            <a:r>
              <a:t>(Acts 2:22)</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4" name="God’s Sovereign Control"/>
          <p:cNvSpPr txBox="1"/>
          <p:nvPr>
            <p:ph type="title"/>
          </p:nvPr>
        </p:nvSpPr>
        <p:spPr>
          <a:prstGeom prst="rect">
            <a:avLst/>
          </a:prstGeom>
        </p:spPr>
        <p:txBody>
          <a:bodyPr/>
          <a:lstStyle/>
          <a:p>
            <a:pPr/>
            <a:r>
              <a:t>God’s Sovereign Control</a:t>
            </a:r>
          </a:p>
        </p:txBody>
      </p:sp>
      <p:sp>
        <p:nvSpPr>
          <p:cNvPr id="185" name="“this man, handed over to you according to the definite plan and foreknowledge of God, you crucified and killed by the hands of those outside the law.” (Acts 2:23)…"/>
          <p:cNvSpPr txBox="1"/>
          <p:nvPr>
            <p:ph type="body" sz="half" idx="1"/>
          </p:nvPr>
        </p:nvSpPr>
        <p:spPr>
          <a:prstGeom prst="rect">
            <a:avLst/>
          </a:prstGeom>
        </p:spPr>
        <p:txBody>
          <a:bodyPr/>
          <a:lstStyle/>
          <a:p>
            <a:pPr marL="614612" indent="-614612" defTabSz="599717">
              <a:spcBef>
                <a:spcPts val="4300"/>
              </a:spcBef>
              <a:buBlip>
                <a:blip r:embed="rId3"/>
              </a:buBlip>
              <a:defRPr sz="3358"/>
            </a:pPr>
            <a:r>
              <a:t>“this man, handed over to you according to the </a:t>
            </a:r>
            <a:r>
              <a:rPr>
                <a:solidFill>
                  <a:schemeClr val="accent3">
                    <a:satOff val="20823"/>
                    <a:lumOff val="10104"/>
                  </a:schemeClr>
                </a:solidFill>
              </a:rPr>
              <a:t>definite plan and foreknowledge of God</a:t>
            </a:r>
            <a:r>
              <a:t>, you crucified and killed by the hands of those outside the law.” (Acts 2:23)</a:t>
            </a:r>
          </a:p>
          <a:p>
            <a:pPr marL="614612" indent="-614612" defTabSz="599717">
              <a:spcBef>
                <a:spcPts val="4300"/>
              </a:spcBef>
              <a:buBlip>
                <a:blip r:embed="rId3"/>
              </a:buBlip>
              <a:defRPr sz="3358"/>
            </a:pPr>
            <a:r>
              <a:t>“to do </a:t>
            </a:r>
            <a:r>
              <a:rPr>
                <a:solidFill>
                  <a:schemeClr val="accent3">
                    <a:satOff val="20823"/>
                    <a:lumOff val="10104"/>
                  </a:schemeClr>
                </a:solidFill>
              </a:rPr>
              <a:t>whatever your hand and your plan had predestined</a:t>
            </a:r>
            <a:r>
              <a:t> to take place.” (Acts 4:28)</a:t>
            </a:r>
          </a:p>
          <a:p>
            <a:pPr marL="614612" indent="-614612" defTabSz="599717">
              <a:spcBef>
                <a:spcPts val="4300"/>
              </a:spcBef>
              <a:buBlip>
                <a:blip r:embed="rId3"/>
              </a:buBlip>
              <a:defRPr sz="3358"/>
            </a:pPr>
            <a:r>
              <a:t>Fulfilment language, quotations from Scripture </a:t>
            </a:r>
          </a:p>
          <a:p>
            <a:pPr marL="614612" indent="-614612" defTabSz="599717">
              <a:spcBef>
                <a:spcPts val="4300"/>
              </a:spcBef>
              <a:buBlip>
                <a:blip r:embed="rId3"/>
              </a:buBlip>
              <a:defRPr sz="3358"/>
            </a:pPr>
            <a:r>
              <a:t>‘must’ e.g. That night the Lord stood near him and said, “Keep up your courage! For just as you have testified for me in Jerusalem, so you </a:t>
            </a:r>
            <a:r>
              <a:rPr>
                <a:solidFill>
                  <a:schemeClr val="accent3">
                    <a:satOff val="20823"/>
                    <a:lumOff val="10104"/>
                  </a:schemeClr>
                </a:solidFill>
              </a:rPr>
              <a:t>must</a:t>
            </a:r>
            <a:r>
              <a:t> bear witness also in Rome.” (Acts 23:11)</a:t>
            </a:r>
          </a:p>
          <a:p>
            <a:pPr marL="614612" indent="-614612" defTabSz="599717">
              <a:spcBef>
                <a:spcPts val="4300"/>
              </a:spcBef>
              <a:buBlip>
                <a:blip r:embed="rId3"/>
              </a:buBlip>
              <a:defRPr sz="3358"/>
            </a:pPr>
            <a:r>
              <a:t>“When the Gentiles heard this, they were glad and praised the word of the Lord; and </a:t>
            </a:r>
            <a:r>
              <a:rPr>
                <a:solidFill>
                  <a:schemeClr val="accent3">
                    <a:satOff val="20823"/>
                    <a:lumOff val="10104"/>
                  </a:schemeClr>
                </a:solidFill>
              </a:rPr>
              <a:t>as many as had been destined for eternal life became believers.</a:t>
            </a:r>
            <a:r>
              <a:t>” (Acts 13:48)</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9" name="Luke-Acts: Chiastic Structure"/>
          <p:cNvSpPr txBox="1"/>
          <p:nvPr>
            <p:ph type="title"/>
          </p:nvPr>
        </p:nvSpPr>
        <p:spPr>
          <a:prstGeom prst="rect">
            <a:avLst/>
          </a:prstGeom>
        </p:spPr>
        <p:txBody>
          <a:bodyPr/>
          <a:lstStyle/>
          <a:p>
            <a:pPr/>
            <a:r>
              <a:t>Luke-Acts: Chiastic Structure</a:t>
            </a:r>
          </a:p>
        </p:txBody>
      </p:sp>
      <p:sp>
        <p:nvSpPr>
          <p:cNvPr id="190" name="Luke begins in Roman world (1:5, 2:1; 3:1)…"/>
          <p:cNvSpPr txBox="1"/>
          <p:nvPr>
            <p:ph type="body" sz="half" idx="1"/>
          </p:nvPr>
        </p:nvSpPr>
        <p:spPr>
          <a:prstGeom prst="rect">
            <a:avLst/>
          </a:prstGeom>
        </p:spPr>
        <p:txBody>
          <a:bodyPr/>
          <a:lstStyle/>
          <a:p>
            <a:pPr marL="614612" indent="-614612" defTabSz="599717">
              <a:spcBef>
                <a:spcPts val="4300"/>
              </a:spcBef>
              <a:buBlip>
                <a:blip r:embed="rId2"/>
              </a:buBlip>
              <a:defRPr sz="3358"/>
            </a:pPr>
            <a:r>
              <a:rPr>
                <a:solidFill>
                  <a:schemeClr val="accent4"/>
                </a:solidFill>
              </a:rPr>
              <a:t>Luke</a:t>
            </a:r>
            <a:r>
              <a:t> begins in Roman world (1:5, 2:1; 3:1)</a:t>
            </a:r>
          </a:p>
          <a:p>
            <a:pPr lvl="1" marL="1068891" indent="-614612" defTabSz="599717">
              <a:spcBef>
                <a:spcPts val="4300"/>
              </a:spcBef>
              <a:buBlip>
                <a:blip r:embed="rId2"/>
              </a:buBlip>
              <a:defRPr sz="3358"/>
            </a:pPr>
            <a:r>
              <a:t>Galilee</a:t>
            </a:r>
          </a:p>
          <a:p>
            <a:pPr lvl="2" marL="1523170" indent="-614612" defTabSz="599717">
              <a:spcBef>
                <a:spcPts val="4300"/>
              </a:spcBef>
              <a:buBlip>
                <a:blip r:embed="rId2"/>
              </a:buBlip>
              <a:defRPr sz="3358"/>
            </a:pPr>
            <a:r>
              <a:t>Judea and Samaria</a:t>
            </a:r>
          </a:p>
          <a:p>
            <a:pPr lvl="3" marL="1977449" indent="-614612" defTabSz="599717">
              <a:spcBef>
                <a:spcPts val="4300"/>
              </a:spcBef>
              <a:buBlip>
                <a:blip r:embed="rId2"/>
              </a:buBlip>
              <a:defRPr sz="3358">
                <a:solidFill>
                  <a:schemeClr val="accent3">
                    <a:satOff val="20823"/>
                    <a:lumOff val="10104"/>
                  </a:schemeClr>
                </a:solidFill>
              </a:defRPr>
            </a:pPr>
            <a:r>
              <a:t>Jerusalem (resurrection)</a:t>
            </a:r>
          </a:p>
          <a:p>
            <a:pPr lvl="3" marL="1977449" indent="-614612" defTabSz="599717">
              <a:spcBef>
                <a:spcPts val="4300"/>
              </a:spcBef>
              <a:buBlip>
                <a:blip r:embed="rId2"/>
              </a:buBlip>
              <a:defRPr sz="3358">
                <a:solidFill>
                  <a:schemeClr val="accent3">
                    <a:satOff val="20823"/>
                    <a:lumOff val="10104"/>
                  </a:schemeClr>
                </a:solidFill>
              </a:defRPr>
            </a:pPr>
            <a:r>
              <a:t>Jerusalem (ascension)</a:t>
            </a:r>
          </a:p>
          <a:p>
            <a:pPr lvl="2" marL="1523170" indent="-614612" defTabSz="599717">
              <a:spcBef>
                <a:spcPts val="4300"/>
              </a:spcBef>
              <a:buBlip>
                <a:blip r:embed="rId2"/>
              </a:buBlip>
              <a:defRPr sz="3358"/>
            </a:pPr>
            <a:r>
              <a:t>Judea and Samaria</a:t>
            </a:r>
          </a:p>
          <a:p>
            <a:pPr lvl="1" marL="1068891" indent="-614612" defTabSz="599717">
              <a:spcBef>
                <a:spcPts val="4300"/>
              </a:spcBef>
              <a:buBlip>
                <a:blip r:embed="rId2"/>
              </a:buBlip>
              <a:defRPr sz="3358"/>
            </a:pPr>
            <a:r>
              <a:t>Gentile world</a:t>
            </a:r>
          </a:p>
          <a:p>
            <a:pPr marL="614612" indent="-614612" defTabSz="599717">
              <a:spcBef>
                <a:spcPts val="4300"/>
              </a:spcBef>
              <a:buBlip>
                <a:blip r:embed="rId2"/>
              </a:buBlip>
              <a:defRPr sz="3358"/>
            </a:pPr>
            <a:r>
              <a:rPr>
                <a:solidFill>
                  <a:schemeClr val="accent4"/>
                </a:solidFill>
              </a:rPr>
              <a:t>Acts</a:t>
            </a:r>
            <a:r>
              <a:t> ends in Rome</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2" name="Acts’ Internal Structure…"/>
          <p:cNvSpPr txBox="1"/>
          <p:nvPr>
            <p:ph type="title"/>
          </p:nvPr>
        </p:nvSpPr>
        <p:spPr>
          <a:prstGeom prst="rect">
            <a:avLst/>
          </a:prstGeom>
        </p:spPr>
        <p:txBody>
          <a:bodyPr/>
          <a:lstStyle/>
          <a:p>
            <a:pPr/>
            <a:r>
              <a:t>Acts’ Internal Structure</a:t>
            </a:r>
          </a:p>
          <a:p>
            <a:pPr/>
            <a:r>
              <a:t>3 Options</a:t>
            </a:r>
          </a:p>
        </p:txBody>
      </p:sp>
      <p:sp>
        <p:nvSpPr>
          <p:cNvPr id="193" name="Option 1: According to Acts 1:8:…"/>
          <p:cNvSpPr txBox="1"/>
          <p:nvPr>
            <p:ph type="body" sz="half" idx="1"/>
          </p:nvPr>
        </p:nvSpPr>
        <p:spPr>
          <a:prstGeom prst="rect">
            <a:avLst/>
          </a:prstGeom>
        </p:spPr>
        <p:txBody>
          <a:bodyPr/>
          <a:lstStyle/>
          <a:p>
            <a:pPr>
              <a:buBlip>
                <a:blip r:embed="rId2"/>
              </a:buBlip>
            </a:pPr>
            <a:r>
              <a:t>Option 1: According to Acts 1:8:</a:t>
            </a:r>
          </a:p>
          <a:p>
            <a:pPr lvl="1" marL="1225176" indent="-704476">
              <a:buSzPct val="125000"/>
              <a:buChar char="•"/>
            </a:pPr>
            <a:r>
              <a:t>1-7 (Jerusalem)</a:t>
            </a:r>
          </a:p>
          <a:p>
            <a:pPr lvl="1" marL="1225176" indent="-704476">
              <a:buSzPct val="125000"/>
              <a:buChar char="•"/>
            </a:pPr>
            <a:r>
              <a:t>8-12 (Samaria)</a:t>
            </a:r>
          </a:p>
          <a:p>
            <a:pPr lvl="1" marL="1225176" indent="-704476">
              <a:buSzPct val="125000"/>
              <a:buChar char="•"/>
            </a:pPr>
            <a:r>
              <a:t>13-28 (ends of the earth)</a:t>
            </a: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5" name="Option 2. Peter and Paul…"/>
          <p:cNvSpPr txBox="1"/>
          <p:nvPr>
            <p:ph type="body" idx="1"/>
          </p:nvPr>
        </p:nvSpPr>
        <p:spPr>
          <a:prstGeom prst="rect">
            <a:avLst/>
          </a:prstGeom>
        </p:spPr>
        <p:txBody>
          <a:bodyPr/>
          <a:lstStyle/>
          <a:p>
            <a:pPr>
              <a:buBlip>
                <a:blip r:embed="rId3"/>
              </a:buBlip>
            </a:pPr>
            <a:r>
              <a:t>Option 2. Peter and Paul</a:t>
            </a:r>
          </a:p>
          <a:p>
            <a:pPr lvl="1" marL="1225176" indent="-704476">
              <a:buSzPct val="125000"/>
              <a:buChar char="•"/>
            </a:pPr>
            <a:r>
              <a:t>1-12 Peter (mainly Jewish circles)</a:t>
            </a:r>
          </a:p>
          <a:p>
            <a:pPr lvl="1" marL="1225176" indent="-704476">
              <a:buSzPct val="125000"/>
              <a:buChar char="•"/>
            </a:pPr>
            <a:r>
              <a:t>13-28 Paul (mainly Gentile circles)</a:t>
            </a:r>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9" name="Option 3. Six Summary Statements:…"/>
          <p:cNvSpPr txBox="1"/>
          <p:nvPr>
            <p:ph type="body" idx="1"/>
          </p:nvPr>
        </p:nvSpPr>
        <p:spPr>
          <a:prstGeom prst="rect">
            <a:avLst/>
          </a:prstGeom>
        </p:spPr>
        <p:txBody>
          <a:bodyPr/>
          <a:lstStyle/>
          <a:p>
            <a:pPr>
              <a:buBlip>
                <a:blip r:embed="rId2"/>
              </a:buBlip>
            </a:pPr>
            <a:r>
              <a:t>Option 3. Six Summary Statements:</a:t>
            </a:r>
          </a:p>
          <a:p>
            <a:pPr lvl="1" marL="1225176" indent="-704476">
              <a:buSzPct val="125000"/>
              <a:buChar char="•"/>
            </a:pPr>
            <a:r>
              <a:t>6:7; 9:31; 12:24; 16:5; 19:20; 28:31</a:t>
            </a:r>
          </a:p>
          <a:p>
            <a:pPr lvl="1" marL="1225176" indent="-704476">
              <a:buSzPct val="125000"/>
              <a:buChar char="•"/>
            </a:pPr>
            <a:r>
              <a:t>e.g. “The word of God continued to spread” </a:t>
            </a:r>
          </a:p>
          <a:p>
            <a:pPr lvl="1" marL="1225176" indent="-704476">
              <a:buSzPct val="125000"/>
              <a:buChar char="•"/>
            </a:pPr>
            <a:r>
              <a:t>“But the word of God continued to advance and gain adherents.”</a:t>
            </a:r>
          </a:p>
          <a:p>
            <a:pPr lvl="1" marL="1225176" indent="-704476">
              <a:buSzPct val="125000"/>
              <a:buChar char="•"/>
            </a:pPr>
            <a:r>
              <a:t>“So the churches were strengthened in the faith and increased in numbers daily.”</a:t>
            </a:r>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1" name="Sources?"/>
          <p:cNvSpPr txBox="1"/>
          <p:nvPr>
            <p:ph type="title"/>
          </p:nvPr>
        </p:nvSpPr>
        <p:spPr>
          <a:prstGeom prst="rect">
            <a:avLst/>
          </a:prstGeom>
        </p:spPr>
        <p:txBody>
          <a:bodyPr/>
          <a:lstStyle/>
          <a:p>
            <a:pPr/>
            <a:r>
              <a:t>Sources? </a:t>
            </a:r>
          </a:p>
        </p:txBody>
      </p:sp>
      <p:sp>
        <p:nvSpPr>
          <p:cNvPr id="202" name="The Synoptic Gospels are fertile ground for source criticism!…"/>
          <p:cNvSpPr txBox="1"/>
          <p:nvPr>
            <p:ph type="body" sz="half" idx="1"/>
          </p:nvPr>
        </p:nvSpPr>
        <p:spPr>
          <a:prstGeom prst="rect">
            <a:avLst/>
          </a:prstGeom>
        </p:spPr>
        <p:txBody>
          <a:bodyPr/>
          <a:lstStyle/>
          <a:p>
            <a:pPr marL="825096" indent="-825096" defTabSz="805100">
              <a:spcBef>
                <a:spcPts val="5700"/>
              </a:spcBef>
              <a:buBlip>
                <a:blip r:embed="rId2"/>
              </a:buBlip>
              <a:defRPr sz="4508"/>
            </a:pPr>
            <a:r>
              <a:t>The Synoptic Gospels are fertile ground for source criticism! </a:t>
            </a:r>
          </a:p>
          <a:p>
            <a:pPr lvl="1" marL="1200672" indent="-690386" defTabSz="805100">
              <a:spcBef>
                <a:spcPts val="5700"/>
              </a:spcBef>
              <a:buSzPct val="125000"/>
              <a:buChar char="•"/>
              <a:defRPr sz="4508"/>
            </a:pPr>
            <a:r>
              <a:t>Matthew: Mark, Q and M</a:t>
            </a:r>
          </a:p>
          <a:p>
            <a:pPr lvl="1" marL="1200672" indent="-690386" defTabSz="805100">
              <a:spcBef>
                <a:spcPts val="5700"/>
              </a:spcBef>
              <a:buSzPct val="125000"/>
              <a:buChar char="•"/>
              <a:defRPr sz="4508"/>
            </a:pPr>
            <a:r>
              <a:t>Mark: Peter’s preaching; oral tradition?</a:t>
            </a:r>
          </a:p>
          <a:p>
            <a:pPr lvl="1" marL="1200672" indent="-690386" defTabSz="805100">
              <a:spcBef>
                <a:spcPts val="5700"/>
              </a:spcBef>
              <a:buSzPct val="125000"/>
              <a:buChar char="•"/>
              <a:defRPr sz="4508"/>
            </a:pPr>
            <a:r>
              <a:t>Luke: Mark, Q and L</a:t>
            </a:r>
          </a:p>
          <a:p>
            <a:pPr marL="825096" indent="-825096" defTabSz="805100">
              <a:spcBef>
                <a:spcPts val="5700"/>
              </a:spcBef>
              <a:buBlip>
                <a:blip r:embed="rId2"/>
              </a:buBlip>
              <a:defRPr sz="4508"/>
            </a:pPr>
            <a:r>
              <a:t>John: ??</a:t>
            </a:r>
          </a:p>
          <a:p>
            <a:pPr marL="825096" indent="-825096" defTabSz="805100">
              <a:spcBef>
                <a:spcPts val="5700"/>
              </a:spcBef>
              <a:buBlip>
                <a:blip r:embed="rId2"/>
              </a:buBlip>
              <a:defRPr sz="4508"/>
            </a:pPr>
            <a:r>
              <a:t>Acts???</a:t>
            </a:r>
          </a:p>
        </p:txBody>
      </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4" name="The ‘We’ Passages"/>
          <p:cNvSpPr txBox="1"/>
          <p:nvPr>
            <p:ph type="title"/>
          </p:nvPr>
        </p:nvSpPr>
        <p:spPr>
          <a:prstGeom prst="rect">
            <a:avLst/>
          </a:prstGeom>
        </p:spPr>
        <p:txBody>
          <a:bodyPr/>
          <a:lstStyle/>
          <a:p>
            <a:pPr/>
            <a:r>
              <a:t>The ‘We’ Passages</a:t>
            </a:r>
          </a:p>
        </p:txBody>
      </p:sp>
      <p:sp>
        <p:nvSpPr>
          <p:cNvPr id="205" name="When he had seen the vision, we immediately tried to cross over to Macedonia, being convinced that God had called us to proclaim the good news to them. (16:10)…"/>
          <p:cNvSpPr txBox="1"/>
          <p:nvPr>
            <p:ph type="body" sz="half" idx="1"/>
          </p:nvPr>
        </p:nvSpPr>
        <p:spPr>
          <a:prstGeom prst="rect">
            <a:avLst/>
          </a:prstGeom>
        </p:spPr>
        <p:txBody>
          <a:bodyPr/>
          <a:lstStyle/>
          <a:p>
            <a:pPr>
              <a:buBlip>
                <a:blip r:embed="rId2"/>
              </a:buBlip>
            </a:pPr>
            <a:r>
              <a:t>When he had seen the vision, </a:t>
            </a:r>
            <a:r>
              <a:rPr>
                <a:solidFill>
                  <a:schemeClr val="accent3">
                    <a:satOff val="20823"/>
                    <a:lumOff val="10104"/>
                  </a:schemeClr>
                </a:solidFill>
              </a:rPr>
              <a:t>we</a:t>
            </a:r>
            <a:r>
              <a:t> immediately tried to cross over to Macedonia, being convinced that God had called </a:t>
            </a:r>
            <a:r>
              <a:rPr>
                <a:solidFill>
                  <a:schemeClr val="accent3">
                    <a:satOff val="20823"/>
                    <a:lumOff val="10104"/>
                  </a:schemeClr>
                </a:solidFill>
              </a:rPr>
              <a:t>us</a:t>
            </a:r>
            <a:r>
              <a:t> to proclaim the good news to them. (16:10)</a:t>
            </a:r>
          </a:p>
          <a:p>
            <a:pPr>
              <a:buBlip>
                <a:blip r:embed="rId2"/>
              </a:buBlip>
            </a:pPr>
            <a:r>
              <a:rPr>
                <a:solidFill>
                  <a:schemeClr val="accent3">
                    <a:satOff val="20823"/>
                    <a:lumOff val="10104"/>
                  </a:schemeClr>
                </a:solidFill>
              </a:rPr>
              <a:t>We</a:t>
            </a:r>
            <a:r>
              <a:t> went ahead to the ship and set sail for Assos (20:13)</a:t>
            </a:r>
          </a:p>
          <a:p>
            <a:pPr>
              <a:buBlip>
                <a:blip r:embed="rId2"/>
              </a:buBlip>
            </a:pPr>
            <a:r>
              <a:t>The ‘We’ passages: 16:10–17; 20:5–15; 21:1–18; 27:1–28:16</a:t>
            </a:r>
          </a:p>
        </p:txBody>
      </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7" name="Reasons for Writing"/>
          <p:cNvSpPr txBox="1"/>
          <p:nvPr>
            <p:ph type="title"/>
          </p:nvPr>
        </p:nvSpPr>
        <p:spPr>
          <a:prstGeom prst="rect">
            <a:avLst/>
          </a:prstGeom>
        </p:spPr>
        <p:txBody>
          <a:bodyPr/>
          <a:lstStyle/>
          <a:p>
            <a:pPr/>
            <a:r>
              <a:t>Reasons for Writing</a:t>
            </a:r>
          </a:p>
        </p:txBody>
      </p:sp>
      <p:sp>
        <p:nvSpPr>
          <p:cNvPr id="208" name="The Gentile question…"/>
          <p:cNvSpPr txBox="1"/>
          <p:nvPr>
            <p:ph type="body" sz="half" idx="1"/>
          </p:nvPr>
        </p:nvSpPr>
        <p:spPr>
          <a:prstGeom prst="rect">
            <a:avLst/>
          </a:prstGeom>
        </p:spPr>
        <p:txBody>
          <a:bodyPr/>
          <a:lstStyle/>
          <a:p>
            <a:pPr>
              <a:buBlip>
                <a:blip r:embed="rId3"/>
              </a:buBlip>
            </a:pPr>
            <a:r>
              <a:t>The Gentile question</a:t>
            </a:r>
          </a:p>
          <a:p>
            <a:pPr>
              <a:buBlip>
                <a:blip r:embed="rId3"/>
              </a:buBlip>
            </a:pPr>
            <a:r>
              <a:t>Defence of Christianity</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7" name="Luke-Acts"/>
          <p:cNvSpPr txBox="1"/>
          <p:nvPr>
            <p:ph type="title"/>
          </p:nvPr>
        </p:nvSpPr>
        <p:spPr>
          <a:prstGeom prst="rect">
            <a:avLst/>
          </a:prstGeom>
        </p:spPr>
        <p:txBody>
          <a:bodyPr/>
          <a:lstStyle/>
          <a:p>
            <a:pPr/>
            <a:r>
              <a:t>Luke-Acts</a:t>
            </a:r>
          </a:p>
        </p:txBody>
      </p:sp>
      <p:sp>
        <p:nvSpPr>
          <p:cNvPr id="148" name="In the first book, Theophilus, I wrote about all that Jesus did and taught from the beginning until the day when he was taken up to heaven, after giving instructions through the Holy Spirit to the apostles whom he had chosen.…"/>
          <p:cNvSpPr txBox="1"/>
          <p:nvPr/>
        </p:nvSpPr>
        <p:spPr>
          <a:xfrm>
            <a:off x="4544355" y="5048478"/>
            <a:ext cx="15328363" cy="4061385"/>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p>
            <a:pPr algn="just"/>
            <a:r>
              <a:t>In the first book, Theophilus, I wrote about all that Jesus did and taught from the beginning until the day when he was taken up to heaven, after giving instructions through the Holy Spirit to the apostles whom he had chosen. </a:t>
            </a:r>
          </a:p>
          <a:p>
            <a:pPr algn="just"/>
            <a:r>
              <a:t>(Acts 1:1–2)</a:t>
            </a:r>
          </a:p>
        </p:txBody>
      </p:sp>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2" name="Two Other Big Issues"/>
          <p:cNvSpPr txBox="1"/>
          <p:nvPr>
            <p:ph type="title"/>
          </p:nvPr>
        </p:nvSpPr>
        <p:spPr>
          <a:prstGeom prst="rect">
            <a:avLst/>
          </a:prstGeom>
        </p:spPr>
        <p:txBody>
          <a:bodyPr/>
          <a:lstStyle/>
          <a:p>
            <a:pPr/>
            <a:r>
              <a:t>Two Other Big Issues</a:t>
            </a:r>
          </a:p>
        </p:txBody>
      </p:sp>
      <p:sp>
        <p:nvSpPr>
          <p:cNvPr id="213" name="Acts and Paul…"/>
          <p:cNvSpPr txBox="1"/>
          <p:nvPr>
            <p:ph type="body" sz="half" idx="1"/>
          </p:nvPr>
        </p:nvSpPr>
        <p:spPr>
          <a:prstGeom prst="rect">
            <a:avLst/>
          </a:prstGeom>
        </p:spPr>
        <p:txBody>
          <a:bodyPr/>
          <a:lstStyle/>
          <a:p>
            <a:pPr>
              <a:buBlip>
                <a:blip r:embed="rId2"/>
              </a:buBlip>
            </a:pPr>
            <a:r>
              <a:t>Acts and Paul</a:t>
            </a:r>
          </a:p>
          <a:p>
            <a:pPr>
              <a:buBlip>
                <a:blip r:embed="rId2"/>
              </a:buBlip>
            </a:pPr>
            <a:r>
              <a:t>Descriptive vs. Normative</a:t>
            </a:r>
          </a:p>
        </p:txBody>
      </p:sp>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5" name="Acts and Paul"/>
          <p:cNvSpPr txBox="1"/>
          <p:nvPr>
            <p:ph type="title"/>
          </p:nvPr>
        </p:nvSpPr>
        <p:spPr>
          <a:prstGeom prst="rect">
            <a:avLst/>
          </a:prstGeom>
        </p:spPr>
        <p:txBody>
          <a:bodyPr/>
          <a:lstStyle/>
          <a:p>
            <a:pPr/>
            <a:r>
              <a:t>Acts and Paul</a:t>
            </a:r>
          </a:p>
        </p:txBody>
      </p:sp>
      <p:sp>
        <p:nvSpPr>
          <p:cNvPr id="216" name="Four contradictions/tensions?…"/>
          <p:cNvSpPr txBox="1"/>
          <p:nvPr>
            <p:ph type="body" sz="half" idx="1"/>
          </p:nvPr>
        </p:nvSpPr>
        <p:spPr>
          <a:prstGeom prst="rect">
            <a:avLst/>
          </a:prstGeom>
        </p:spPr>
        <p:txBody>
          <a:bodyPr/>
          <a:lstStyle/>
          <a:p>
            <a:pPr>
              <a:buBlip>
                <a:blip r:embed="rId3"/>
              </a:buBlip>
            </a:pPr>
            <a:r>
              <a:t>Four contradictions/tensions?</a:t>
            </a:r>
          </a:p>
          <a:p>
            <a:pPr lvl="1" marL="1314823" indent="-756023">
              <a:buSzPct val="100000"/>
              <a:buAutoNum type="arabicPeriod" startAt="1"/>
            </a:pPr>
            <a:r>
              <a:t>Salvation (natural revelation vs. special) </a:t>
            </a:r>
          </a:p>
          <a:p>
            <a:pPr lvl="1" marL="1314823" indent="-756023">
              <a:buSzPct val="100000"/>
              <a:buAutoNum type="arabicPeriod" startAt="1"/>
            </a:pPr>
            <a:r>
              <a:t>Law (positive or negative attitude?)</a:t>
            </a:r>
          </a:p>
          <a:p>
            <a:pPr lvl="1" marL="1314823" indent="-756023">
              <a:buSzPct val="100000"/>
              <a:buAutoNum type="arabicPeriod" startAt="1"/>
            </a:pPr>
            <a:r>
              <a:t>Gospel (resurrection or the cross?)</a:t>
            </a:r>
          </a:p>
          <a:p>
            <a:pPr lvl="1" marL="1314823" indent="-756023">
              <a:buSzPct val="100000"/>
              <a:buAutoNum type="arabicPeriod" startAt="1"/>
            </a:pPr>
            <a:r>
              <a:t>Eschatology (delayed or imminent?)</a:t>
            </a:r>
          </a:p>
        </p:txBody>
      </p:sp>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0" name="Descriptive vs. Normative"/>
          <p:cNvSpPr txBox="1"/>
          <p:nvPr>
            <p:ph type="title"/>
          </p:nvPr>
        </p:nvSpPr>
        <p:spPr>
          <a:prstGeom prst="rect">
            <a:avLst/>
          </a:prstGeom>
        </p:spPr>
        <p:txBody>
          <a:bodyPr/>
          <a:lstStyle/>
          <a:p>
            <a:pPr/>
            <a:r>
              <a:t>Descriptive vs. Normative</a:t>
            </a:r>
          </a:p>
        </p:txBody>
      </p:sp>
      <p:sp>
        <p:nvSpPr>
          <p:cNvPr id="221" name="Church government…"/>
          <p:cNvSpPr txBox="1"/>
          <p:nvPr>
            <p:ph type="body" sz="half" idx="1"/>
          </p:nvPr>
        </p:nvSpPr>
        <p:spPr>
          <a:prstGeom prst="rect">
            <a:avLst/>
          </a:prstGeom>
        </p:spPr>
        <p:txBody>
          <a:bodyPr/>
          <a:lstStyle/>
          <a:p>
            <a:pPr>
              <a:buBlip>
                <a:blip r:embed="rId2"/>
              </a:buBlip>
            </a:pPr>
            <a:r>
              <a:t>Church government</a:t>
            </a:r>
          </a:p>
          <a:p>
            <a:pPr>
              <a:buBlip>
                <a:blip r:embed="rId2"/>
              </a:buBlip>
            </a:pPr>
            <a:r>
              <a:t>Spiritual experiences</a:t>
            </a:r>
          </a:p>
          <a:p>
            <a:pPr>
              <a:buBlip>
                <a:blip r:embed="rId2"/>
              </a:buBlip>
            </a:pPr>
            <a:r>
              <a:t>Baptism</a:t>
            </a:r>
          </a:p>
          <a:p>
            <a:pPr>
              <a:buBlip>
                <a:blip r:embed="rId2"/>
              </a:buBlip>
            </a:pPr>
            <a:r>
              <a:t>Mission</a:t>
            </a:r>
          </a:p>
        </p:txBody>
      </p:sp>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3" name="The Speeches"/>
          <p:cNvSpPr txBox="1"/>
          <p:nvPr>
            <p:ph type="title"/>
          </p:nvPr>
        </p:nvSpPr>
        <p:spPr>
          <a:prstGeom prst="rect">
            <a:avLst/>
          </a:prstGeom>
        </p:spPr>
        <p:txBody>
          <a:bodyPr/>
          <a:lstStyle/>
          <a:p>
            <a:pPr/>
            <a:r>
              <a:t>The Speeches</a:t>
            </a:r>
          </a:p>
        </p:txBody>
      </p:sp>
      <p:sp>
        <p:nvSpPr>
          <p:cNvPr id="224" name="Free creations of Luke…"/>
          <p:cNvSpPr txBox="1"/>
          <p:nvPr>
            <p:ph type="body" sz="half" idx="1"/>
          </p:nvPr>
        </p:nvSpPr>
        <p:spPr>
          <a:prstGeom prst="rect">
            <a:avLst/>
          </a:prstGeom>
        </p:spPr>
        <p:txBody>
          <a:bodyPr/>
          <a:lstStyle/>
          <a:p>
            <a:pPr>
              <a:buBlip>
                <a:blip r:embed="rId3"/>
              </a:buBlip>
            </a:pPr>
            <a:r>
              <a:t>Free creations of Luke</a:t>
            </a:r>
          </a:p>
          <a:p>
            <a:pPr>
              <a:buBlip>
                <a:blip r:embed="rId3"/>
              </a:buBlip>
            </a:pPr>
            <a:r>
              <a:t>Based on notes/oral tradition</a:t>
            </a:r>
          </a:p>
          <a:p>
            <a:pPr>
              <a:buBlip>
                <a:blip r:embed="rId3"/>
              </a:buBlip>
            </a:pPr>
            <a:r>
              <a:t>Based on memory (for some)</a:t>
            </a:r>
          </a:p>
        </p:txBody>
      </p:sp>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8" name="Thucydides, History of the Peloponnesian War, 1.22.1."/>
          <p:cNvSpPr txBox="1"/>
          <p:nvPr>
            <p:ph type="body" idx="21"/>
          </p:nvPr>
        </p:nvSpPr>
        <p:spPr>
          <a:xfrm>
            <a:off x="4833937" y="11818339"/>
            <a:ext cx="14716126" cy="914401"/>
          </a:xfrm>
          <a:prstGeom prst="rect">
            <a:avLst/>
          </a:prstGeom>
        </p:spPr>
        <p:txBody>
          <a:bodyPr/>
          <a:lstStyle/>
          <a:p>
            <a:pPr/>
            <a:r>
              <a:t>Thucydides, History of the Peloponnesian War, 1.22.1.</a:t>
            </a:r>
          </a:p>
        </p:txBody>
      </p:sp>
      <p:sp>
        <p:nvSpPr>
          <p:cNvPr id="229" name="As to the speeches which were made either before or during the war, it was hard for me and for others who reported them to me, to recollect the exact words. I have therefore put into the mouth of each speaker the sentiments proper to the occasion, expres"/>
          <p:cNvSpPr txBox="1"/>
          <p:nvPr>
            <p:ph type="body" idx="22"/>
          </p:nvPr>
        </p:nvSpPr>
        <p:spPr>
          <a:xfrm>
            <a:off x="1739217" y="1445193"/>
            <a:ext cx="20905566" cy="9862888"/>
          </a:xfrm>
          <a:prstGeom prst="rect">
            <a:avLst/>
          </a:prstGeom>
        </p:spPr>
        <p:txBody>
          <a:bodyPr/>
          <a:lstStyle>
            <a:lvl1pPr algn="just"/>
          </a:lstStyle>
          <a:p>
            <a:pPr/>
            <a:r>
              <a:t>As to the speeches which were made either before or during the war, it was hard for me and for others who reported them to me, to recollect the exact words. I have therefore put into the mouth of each speaker the sentiments proper to the occasion, expressed as I thought he would be likely to express them, while at the same time I endeavoured, as nearly as I could, to give the general import of what was actually said.</a:t>
            </a:r>
          </a:p>
        </p:txBody>
      </p:sp>
    </p:spTree>
  </p:cSld>
  <p:clrMapOvr>
    <a:masterClrMapping/>
  </p:clrMapOvr>
  <p:transition xmlns:p14="http://schemas.microsoft.com/office/powerpoint/2010/main" spd="med" advClick="1"/>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1" name="Functions of the Speeches"/>
          <p:cNvSpPr txBox="1"/>
          <p:nvPr>
            <p:ph type="title"/>
          </p:nvPr>
        </p:nvSpPr>
        <p:spPr>
          <a:prstGeom prst="rect">
            <a:avLst/>
          </a:prstGeom>
        </p:spPr>
        <p:txBody>
          <a:bodyPr/>
          <a:lstStyle/>
          <a:p>
            <a:pPr/>
            <a:r>
              <a:t>Functions of the Speeches</a:t>
            </a:r>
          </a:p>
        </p:txBody>
      </p:sp>
      <p:sp>
        <p:nvSpPr>
          <p:cNvPr id="232" name="Move action along…"/>
          <p:cNvSpPr txBox="1"/>
          <p:nvPr>
            <p:ph type="body" sz="half" idx="1"/>
          </p:nvPr>
        </p:nvSpPr>
        <p:spPr>
          <a:prstGeom prst="rect">
            <a:avLst/>
          </a:prstGeom>
        </p:spPr>
        <p:txBody>
          <a:bodyPr/>
          <a:lstStyle/>
          <a:p>
            <a:pPr>
              <a:buBlip>
                <a:blip r:embed="rId3"/>
              </a:buBlip>
            </a:pPr>
            <a:r>
              <a:t>Move action along</a:t>
            </a:r>
          </a:p>
          <a:p>
            <a:pPr>
              <a:buBlip>
                <a:blip r:embed="rId3"/>
              </a:buBlip>
            </a:pPr>
            <a:r>
              <a:t>Entertaining and informative</a:t>
            </a:r>
          </a:p>
          <a:p>
            <a:pPr>
              <a:buBlip>
                <a:blip r:embed="rId3"/>
              </a:buBlip>
            </a:pPr>
            <a:r>
              <a:t>Examples for mission</a:t>
            </a:r>
          </a:p>
          <a:p>
            <a:pPr>
              <a:buBlip>
                <a:blip r:embed="rId3"/>
              </a:buBlip>
            </a:pPr>
            <a:r>
              <a:t>Witness</a:t>
            </a:r>
          </a:p>
          <a:p>
            <a:pPr>
              <a:buBlip>
                <a:blip r:embed="rId3"/>
              </a:buBlip>
            </a:pPr>
            <a:r>
              <a:t>Narrative filler when sources are thin?! </a:t>
            </a:r>
          </a:p>
        </p:txBody>
      </p:sp>
    </p:spTree>
  </p:cSld>
  <p:clrMapOvr>
    <a:masterClrMapping/>
  </p:clrMapOvr>
  <p:transition xmlns:p14="http://schemas.microsoft.com/office/powerpoint/2010/main" spd="med" advClick="1"/>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6" name="Some of the Major Speeches"/>
          <p:cNvSpPr txBox="1"/>
          <p:nvPr>
            <p:ph type="title"/>
          </p:nvPr>
        </p:nvSpPr>
        <p:spPr>
          <a:prstGeom prst="rect">
            <a:avLst/>
          </a:prstGeom>
        </p:spPr>
        <p:txBody>
          <a:bodyPr/>
          <a:lstStyle/>
          <a:p>
            <a:pPr/>
            <a:r>
              <a:t>Some of the Major Speeches</a:t>
            </a:r>
          </a:p>
        </p:txBody>
      </p:sp>
      <p:sp>
        <p:nvSpPr>
          <p:cNvPr id="237" name="Peter at Pentecost (2:14-40)…"/>
          <p:cNvSpPr txBox="1"/>
          <p:nvPr>
            <p:ph type="body" sz="half" idx="1"/>
          </p:nvPr>
        </p:nvSpPr>
        <p:spPr>
          <a:prstGeom prst="rect">
            <a:avLst/>
          </a:prstGeom>
        </p:spPr>
        <p:txBody>
          <a:bodyPr/>
          <a:lstStyle/>
          <a:p>
            <a:pPr marL="698806" indent="-698806" defTabSz="681870">
              <a:spcBef>
                <a:spcPts val="4900"/>
              </a:spcBef>
              <a:buBlip>
                <a:blip r:embed="rId3"/>
              </a:buBlip>
              <a:defRPr sz="3818"/>
            </a:pPr>
            <a:r>
              <a:t>Peter at Pentecost (2:14-40)</a:t>
            </a:r>
          </a:p>
          <a:p>
            <a:pPr marL="698806" indent="-698806" defTabSz="681870">
              <a:spcBef>
                <a:spcPts val="4900"/>
              </a:spcBef>
              <a:buBlip>
                <a:blip r:embed="rId3"/>
              </a:buBlip>
              <a:defRPr sz="3818"/>
            </a:pPr>
            <a:r>
              <a:t>Stephen’s Defence (7:2-53)</a:t>
            </a:r>
          </a:p>
          <a:p>
            <a:pPr marL="698806" indent="-698806" defTabSz="681870">
              <a:spcBef>
                <a:spcPts val="4900"/>
              </a:spcBef>
              <a:buBlip>
                <a:blip r:embed="rId3"/>
              </a:buBlip>
              <a:defRPr sz="3818"/>
            </a:pPr>
            <a:r>
              <a:t>Paul  </a:t>
            </a:r>
          </a:p>
          <a:p>
            <a:pPr lvl="1" marL="1016896" indent="-584715" defTabSz="681870">
              <a:spcBef>
                <a:spcPts val="4900"/>
              </a:spcBef>
              <a:buSzPct val="125000"/>
              <a:buChar char="•"/>
              <a:defRPr sz="3818"/>
            </a:pPr>
            <a:r>
              <a:t>in Psidian Antioch (13:16-41)</a:t>
            </a:r>
          </a:p>
          <a:p>
            <a:pPr lvl="1" marL="1016896" indent="-584715" defTabSz="681870">
              <a:spcBef>
                <a:spcPts val="4900"/>
              </a:spcBef>
              <a:buSzPct val="125000"/>
              <a:buChar char="•"/>
              <a:defRPr sz="3818"/>
            </a:pPr>
            <a:r>
              <a:t>in Athens (17:22-31)</a:t>
            </a:r>
          </a:p>
          <a:p>
            <a:pPr lvl="1" marL="1016896" indent="-584715" defTabSz="681870">
              <a:spcBef>
                <a:spcPts val="4900"/>
              </a:spcBef>
              <a:buSzPct val="125000"/>
              <a:buChar char="•"/>
              <a:defRPr sz="3818"/>
            </a:pPr>
            <a:r>
              <a:t>in Miletus (to Ephesians: 20:18-35)</a:t>
            </a:r>
          </a:p>
          <a:p>
            <a:pPr lvl="1" marL="1016896" indent="-584715" defTabSz="681870">
              <a:spcBef>
                <a:spcPts val="4900"/>
              </a:spcBef>
              <a:buSzPct val="125000"/>
              <a:buChar char="•"/>
              <a:defRPr sz="3818"/>
            </a:pPr>
            <a:r>
              <a:t>before Agrippa (26:2-23)</a:t>
            </a:r>
          </a:p>
        </p:txBody>
      </p:sp>
    </p:spTree>
  </p:cSld>
  <p:clrMapOvr>
    <a:masterClrMapping/>
  </p:clrMapOvr>
  <p:transition xmlns:p14="http://schemas.microsoft.com/office/powerpoint/2010/main" spd="med" advClick="1"/>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1" name="General Observations"/>
          <p:cNvSpPr txBox="1"/>
          <p:nvPr>
            <p:ph type="title"/>
          </p:nvPr>
        </p:nvSpPr>
        <p:spPr>
          <a:prstGeom prst="rect">
            <a:avLst/>
          </a:prstGeom>
        </p:spPr>
        <p:txBody>
          <a:bodyPr/>
          <a:lstStyle/>
          <a:p>
            <a:pPr/>
            <a:r>
              <a:t>General Observations</a:t>
            </a:r>
          </a:p>
        </p:txBody>
      </p:sp>
      <p:sp>
        <p:nvSpPr>
          <p:cNvPr id="242" name="Speeches are clearly summaries…"/>
          <p:cNvSpPr txBox="1"/>
          <p:nvPr>
            <p:ph type="body" sz="half" idx="1"/>
          </p:nvPr>
        </p:nvSpPr>
        <p:spPr>
          <a:prstGeom prst="rect">
            <a:avLst/>
          </a:prstGeom>
        </p:spPr>
        <p:txBody>
          <a:bodyPr/>
          <a:lstStyle/>
          <a:p>
            <a:pPr>
              <a:buBlip>
                <a:blip r:embed="rId2"/>
              </a:buBlip>
            </a:pPr>
            <a:r>
              <a:t>Speeches are clearly summaries</a:t>
            </a:r>
          </a:p>
          <a:p>
            <a:pPr>
              <a:buBlip>
                <a:blip r:embed="rId2"/>
              </a:buBlip>
            </a:pPr>
            <a:r>
              <a:t>If there are sources, they have been rewritten by Luke</a:t>
            </a:r>
          </a:p>
          <a:p>
            <a:pPr>
              <a:buBlip>
                <a:blip r:embed="rId2"/>
              </a:buBlip>
            </a:pPr>
            <a:r>
              <a:t>Not enough space for rhetorical indulgence, nor inclination</a:t>
            </a:r>
          </a:p>
          <a:p>
            <a:pPr>
              <a:buBlip>
                <a:blip r:embed="rId2"/>
              </a:buBlip>
            </a:pPr>
            <a:r>
              <a:t>Prosopopeia</a:t>
            </a:r>
          </a:p>
          <a:p>
            <a:pPr lvl="1" marL="1225176" indent="-704476">
              <a:buSzPct val="125000"/>
              <a:buChar char="•"/>
            </a:pPr>
            <a:r>
              <a:t>e.g. Paul sounds like Paul, esp in speech to the Ephesians</a:t>
            </a:r>
          </a:p>
        </p:txBody>
      </p:sp>
    </p:spTree>
  </p:cSld>
  <p:clrMapOvr>
    <a:masterClrMapping/>
  </p:clrMapOvr>
  <p:transition xmlns:p14="http://schemas.microsoft.com/office/powerpoint/2010/main" spd="med" advClick="1"/>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4" name="Sources for earlier speeches?"/>
          <p:cNvSpPr txBox="1"/>
          <p:nvPr>
            <p:ph type="title"/>
          </p:nvPr>
        </p:nvSpPr>
        <p:spPr>
          <a:prstGeom prst="rect">
            <a:avLst/>
          </a:prstGeom>
        </p:spPr>
        <p:txBody>
          <a:bodyPr/>
          <a:lstStyle/>
          <a:p>
            <a:pPr/>
            <a:r>
              <a:t>Sources for earlier speeches?</a:t>
            </a:r>
          </a:p>
        </p:txBody>
      </p:sp>
      <p:sp>
        <p:nvSpPr>
          <p:cNvPr id="245" name="Presence of semitisms…"/>
          <p:cNvSpPr txBox="1"/>
          <p:nvPr>
            <p:ph type="body" sz="half" idx="1"/>
          </p:nvPr>
        </p:nvSpPr>
        <p:spPr>
          <a:prstGeom prst="rect">
            <a:avLst/>
          </a:prstGeom>
        </p:spPr>
        <p:txBody>
          <a:bodyPr/>
          <a:lstStyle/>
          <a:p>
            <a:pPr>
              <a:buBlip>
                <a:blip r:embed="rId3"/>
              </a:buBlip>
            </a:pPr>
            <a:r>
              <a:t>Presence of semitisms</a:t>
            </a:r>
          </a:p>
          <a:p>
            <a:pPr>
              <a:buBlip>
                <a:blip r:embed="rId3"/>
              </a:buBlip>
            </a:pPr>
            <a:r>
              <a:t>W. L. Knox: early speeches reflect early christology? </a:t>
            </a:r>
          </a:p>
          <a:p>
            <a:pPr lvl="1" marL="1225176" indent="-704476">
              <a:buSzPct val="125000"/>
              <a:buChar char="•"/>
            </a:pPr>
            <a:r>
              <a:t>‘Made’ Lord? (2:36)</a:t>
            </a:r>
          </a:p>
          <a:p>
            <a:pPr lvl="1" marL="1225176" indent="-704476">
              <a:buSzPct val="125000"/>
              <a:buChar char="•"/>
            </a:pPr>
            <a:r>
              <a:t>Son of Man? (7:56)</a:t>
            </a:r>
          </a:p>
        </p:txBody>
      </p:sp>
    </p:spTree>
  </p:cSld>
  <p:clrMapOvr>
    <a:masterClrMapping/>
  </p:clrMapOvr>
  <p:transition xmlns:p14="http://schemas.microsoft.com/office/powerpoint/2010/main" spd="med" advClick="1"/>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9" name="W. L. Knox"/>
          <p:cNvSpPr txBox="1"/>
          <p:nvPr>
            <p:ph type="body" idx="21"/>
          </p:nvPr>
        </p:nvSpPr>
        <p:spPr>
          <a:prstGeom prst="rect">
            <a:avLst/>
          </a:prstGeom>
        </p:spPr>
        <p:txBody>
          <a:bodyPr/>
          <a:lstStyle/>
          <a:p>
            <a:pPr/>
            <a:r>
              <a:t>W. L. Knox</a:t>
            </a:r>
          </a:p>
        </p:txBody>
      </p:sp>
      <p:sp>
        <p:nvSpPr>
          <p:cNvPr id="250" name="““a striking testimony to Luke’s fidelity to his sources and to their reliability.”.”"/>
          <p:cNvSpPr txBox="1"/>
          <p:nvPr>
            <p:ph type="body" idx="22"/>
          </p:nvPr>
        </p:nvSpPr>
        <p:spPr>
          <a:xfrm>
            <a:off x="4833937" y="4864320"/>
            <a:ext cx="14716126" cy="3237267"/>
          </a:xfrm>
          <a:prstGeom prst="rect">
            <a:avLst/>
          </a:prstGeom>
        </p:spPr>
        <p:txBody>
          <a:bodyPr/>
          <a:lstStyle/>
          <a:p>
            <a:pPr/>
            <a:r>
              <a:t>““a striking testimony to Luke’s fidelity to his sources and to their reliability.”.” </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2" name="But you will receive power when the Holy Spirit has come upon you; and you will be my witnesses in Jerusalem, in all Judea and Samaria, and to the ends of the earth.…"/>
          <p:cNvSpPr txBox="1"/>
          <p:nvPr/>
        </p:nvSpPr>
        <p:spPr>
          <a:xfrm>
            <a:off x="2982028" y="5221008"/>
            <a:ext cx="18419944" cy="3273984"/>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p>
            <a:pPr algn="just"/>
            <a:r>
              <a:t>But you will receive </a:t>
            </a:r>
            <a:r>
              <a:rPr>
                <a:solidFill>
                  <a:schemeClr val="accent3">
                    <a:satOff val="20823"/>
                    <a:lumOff val="10104"/>
                  </a:schemeClr>
                </a:solidFill>
              </a:rPr>
              <a:t>power</a:t>
            </a:r>
            <a:r>
              <a:t> when the </a:t>
            </a:r>
            <a:r>
              <a:rPr>
                <a:solidFill>
                  <a:schemeClr val="accent3">
                    <a:satOff val="20823"/>
                    <a:lumOff val="10104"/>
                  </a:schemeClr>
                </a:solidFill>
              </a:rPr>
              <a:t>Holy Spirit</a:t>
            </a:r>
            <a:r>
              <a:t> has come upon you; and you will be my </a:t>
            </a:r>
            <a:r>
              <a:rPr>
                <a:solidFill>
                  <a:schemeClr val="accent3">
                    <a:satOff val="20823"/>
                    <a:lumOff val="10104"/>
                  </a:schemeClr>
                </a:solidFill>
              </a:rPr>
              <a:t>witnesses</a:t>
            </a:r>
            <a:r>
              <a:t> in </a:t>
            </a:r>
            <a:r>
              <a:rPr>
                <a:solidFill>
                  <a:schemeClr val="accent3">
                    <a:satOff val="20823"/>
                    <a:lumOff val="10104"/>
                  </a:schemeClr>
                </a:solidFill>
              </a:rPr>
              <a:t>Jerusalem, in all Judea and Samaria, and to the ends of the earth.</a:t>
            </a:r>
            <a:endParaRPr>
              <a:solidFill>
                <a:schemeClr val="accent3">
                  <a:satOff val="20823"/>
                  <a:lumOff val="10104"/>
                </a:schemeClr>
              </a:solidFill>
            </a:endParaRPr>
          </a:p>
          <a:p>
            <a:pPr algn="just"/>
            <a:r>
              <a:t>(Acts 1:8)</a:t>
            </a:r>
          </a:p>
        </p:txBody>
      </p:sp>
    </p:spTree>
  </p:cSld>
  <p:clrMapOvr>
    <a:masterClrMapping/>
  </p:clrMapOvr>
  <p:transition xmlns:p14="http://schemas.microsoft.com/office/powerpoint/2010/main" spd="med" advClick="1"/>
</p:sld>
</file>

<file path=ppt/slides/slide3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4" name="F. F. Bruce: The Gist"/>
          <p:cNvSpPr txBox="1"/>
          <p:nvPr>
            <p:ph type="title"/>
          </p:nvPr>
        </p:nvSpPr>
        <p:spPr>
          <a:prstGeom prst="rect">
            <a:avLst/>
          </a:prstGeom>
        </p:spPr>
        <p:txBody>
          <a:bodyPr/>
          <a:lstStyle/>
          <a:p>
            <a:pPr/>
            <a:r>
              <a:t>F. F. Bruce: The Gist</a:t>
            </a:r>
          </a:p>
        </p:txBody>
      </p:sp>
      <p:sp>
        <p:nvSpPr>
          <p:cNvPr id="255" name="“…the speeches in Acts were not verbatim reports but provided the gist of what was said on each occasion.”"/>
          <p:cNvSpPr txBox="1"/>
          <p:nvPr/>
        </p:nvSpPr>
        <p:spPr>
          <a:xfrm>
            <a:off x="3648356" y="6008408"/>
            <a:ext cx="17087288" cy="1699184"/>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p>
            <a:pPr/>
            <a:r>
              <a:t>“…the speeches in Acts were not verbatim reports but provided the gist of what was said on each occasion.”</a:t>
            </a:r>
          </a:p>
        </p:txBody>
      </p:sp>
    </p:spTree>
  </p:cSld>
  <p:clrMapOvr>
    <a:masterClrMapping/>
  </p:clrMapOvr>
  <p:transition xmlns:p14="http://schemas.microsoft.com/office/powerpoint/2010/main" spd="med" advClick="1"/>
</p:sld>
</file>

<file path=ppt/slides/slide3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7" name="“…the stark choice between claiming that the speeches were accurate and claiming that they were invented is a false dichotomy…”…"/>
          <p:cNvSpPr txBox="1"/>
          <p:nvPr>
            <p:ph type="body" idx="22"/>
          </p:nvPr>
        </p:nvSpPr>
        <p:spPr>
          <a:xfrm>
            <a:off x="1170831" y="807674"/>
            <a:ext cx="22042337" cy="12100651"/>
          </a:xfrm>
          <a:prstGeom prst="rect">
            <a:avLst/>
          </a:prstGeom>
        </p:spPr>
        <p:txBody>
          <a:bodyPr/>
          <a:lstStyle/>
          <a:p>
            <a:pPr algn="just">
              <a:defRPr spc="-153" sz="5100"/>
            </a:pPr>
            <a:r>
              <a:t>“…the stark choice between claiming that the speeches were accurate and claiming that they were invented is a false dichotomy…”</a:t>
            </a:r>
          </a:p>
          <a:p>
            <a:pPr algn="just">
              <a:defRPr spc="-153" sz="5100"/>
            </a:pPr>
            <a:r>
              <a:t>“Verbatim reproduction of speeches was not possible, expected, or necessarily even desirable in ancient historiography…All scholars agree that the speeches are Luke’s compositions, regardless of their views of the degree to which the speeches may also reflect traditional elements about the speakers’ theology more generally or even words on those occasions.” </a:t>
            </a:r>
          </a:p>
          <a:p>
            <a:pPr algn="r">
              <a:defRPr spc="-153" sz="5100"/>
            </a:pPr>
            <a:r>
              <a:t>(Keener, Acts, vol. 1, p. 309)</a:t>
            </a:r>
          </a:p>
        </p:txBody>
      </p:sp>
    </p:spTree>
  </p:cSld>
  <p:clrMapOvr>
    <a:masterClrMapping/>
  </p:clrMapOvr>
  <p:transition xmlns:p14="http://schemas.microsoft.com/office/powerpoint/2010/main" spd="med" advClick="1"/>
</p:sld>
</file>

<file path=ppt/slides/slide3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9" name="Acts 2: Pentecost and the Formation of the Church"/>
          <p:cNvSpPr txBox="1"/>
          <p:nvPr>
            <p:ph type="title"/>
          </p:nvPr>
        </p:nvSpPr>
        <p:spPr>
          <a:prstGeom prst="rect">
            <a:avLst/>
          </a:prstGeom>
        </p:spPr>
        <p:txBody>
          <a:bodyPr/>
          <a:lstStyle/>
          <a:p>
            <a:pPr/>
            <a:r>
              <a:t>Acts 2: Pentecost and the Formation of the Church</a:t>
            </a:r>
          </a:p>
        </p:txBody>
      </p:sp>
      <p:sp>
        <p:nvSpPr>
          <p:cNvPr id="260" name="What happens:…"/>
          <p:cNvSpPr txBox="1"/>
          <p:nvPr>
            <p:ph type="body" sz="half" idx="1"/>
          </p:nvPr>
        </p:nvSpPr>
        <p:spPr>
          <a:prstGeom prst="rect">
            <a:avLst/>
          </a:prstGeom>
        </p:spPr>
        <p:txBody>
          <a:bodyPr/>
          <a:lstStyle/>
          <a:p>
            <a:pPr marL="833515" indent="-833515" defTabSz="813315">
              <a:spcBef>
                <a:spcPts val="5800"/>
              </a:spcBef>
              <a:buBlip>
                <a:blip r:embed="rId2"/>
              </a:buBlip>
              <a:defRPr sz="4554"/>
            </a:pPr>
            <a:r>
              <a:t>What happens: </a:t>
            </a:r>
          </a:p>
          <a:p>
            <a:pPr lvl="1" marL="1212924" indent="-697431" defTabSz="813315">
              <a:spcBef>
                <a:spcPts val="5800"/>
              </a:spcBef>
              <a:buSzPct val="125000"/>
              <a:buChar char="•"/>
              <a:defRPr sz="4554"/>
            </a:pPr>
            <a:r>
              <a:t>Gathered together </a:t>
            </a:r>
          </a:p>
          <a:p>
            <a:pPr lvl="1" marL="1212924" indent="-697431" defTabSz="813315">
              <a:spcBef>
                <a:spcPts val="5800"/>
              </a:spcBef>
              <a:buSzPct val="125000"/>
              <a:buChar char="•"/>
              <a:defRPr sz="4554"/>
            </a:pPr>
            <a:r>
              <a:t>Spirit comes: fire and many tongues</a:t>
            </a:r>
          </a:p>
          <a:p>
            <a:pPr lvl="1" marL="1212924" indent="-697431" defTabSz="813315">
              <a:spcBef>
                <a:spcPts val="5800"/>
              </a:spcBef>
              <a:buSzPct val="125000"/>
              <a:buChar char="•"/>
              <a:defRPr sz="4554"/>
            </a:pPr>
            <a:r>
              <a:t>Outsiders amazed but confused</a:t>
            </a:r>
          </a:p>
          <a:p>
            <a:pPr lvl="1" marL="1212924" indent="-697431" defTabSz="813315">
              <a:spcBef>
                <a:spcPts val="5800"/>
              </a:spcBef>
              <a:buSzPct val="125000"/>
              <a:buChar char="•"/>
              <a:defRPr sz="4554"/>
            </a:pPr>
            <a:r>
              <a:t>Peter interprets and preaches</a:t>
            </a:r>
          </a:p>
          <a:p>
            <a:pPr lvl="1" marL="1212924" indent="-697431" defTabSz="813315">
              <a:spcBef>
                <a:spcPts val="5800"/>
              </a:spcBef>
              <a:buSzPct val="125000"/>
              <a:buChar char="•"/>
              <a:defRPr sz="4554"/>
            </a:pPr>
            <a:r>
              <a:t>The Church begins and quickly grows</a:t>
            </a:r>
          </a:p>
        </p:txBody>
      </p:sp>
    </p:spTree>
  </p:cSld>
  <p:clrMapOvr>
    <a:masterClrMapping/>
  </p:clrMapOvr>
  <p:transition xmlns:p14="http://schemas.microsoft.com/office/powerpoint/2010/main" spd="med" advClick="1"/>
</p:sld>
</file>

<file path=ppt/slides/slide3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2" name="Peter’s Pentecost Speech"/>
          <p:cNvSpPr txBox="1"/>
          <p:nvPr>
            <p:ph type="title"/>
          </p:nvPr>
        </p:nvSpPr>
        <p:spPr>
          <a:prstGeom prst="rect">
            <a:avLst/>
          </a:prstGeom>
        </p:spPr>
        <p:txBody>
          <a:bodyPr/>
          <a:lstStyle/>
          <a:p>
            <a:pPr/>
            <a:r>
              <a:t>Peter’s Pentecost Speech</a:t>
            </a:r>
          </a:p>
        </p:txBody>
      </p:sp>
      <p:sp>
        <p:nvSpPr>
          <p:cNvPr id="263" name="Interprets these events from the OT (last days)…"/>
          <p:cNvSpPr txBox="1"/>
          <p:nvPr>
            <p:ph type="body" sz="half" idx="1"/>
          </p:nvPr>
        </p:nvSpPr>
        <p:spPr>
          <a:prstGeom prst="rect">
            <a:avLst/>
          </a:prstGeom>
        </p:spPr>
        <p:txBody>
          <a:bodyPr/>
          <a:lstStyle/>
          <a:p>
            <a:pPr>
              <a:buBlip>
                <a:blip r:embed="rId2"/>
              </a:buBlip>
            </a:pPr>
            <a:r>
              <a:t>Interprets these events from the OT (last days)</a:t>
            </a:r>
          </a:p>
          <a:p>
            <a:pPr>
              <a:buBlip>
                <a:blip r:embed="rId2"/>
              </a:buBlip>
            </a:pPr>
            <a:r>
              <a:t>Moves into the Gospel: Jesus was crucified by you, but was actually the plan of God</a:t>
            </a:r>
          </a:p>
          <a:p>
            <a:pPr>
              <a:buBlip>
                <a:blip r:embed="rId2"/>
              </a:buBlip>
            </a:pPr>
            <a:r>
              <a:t>God raised Jesus, according to Scripture</a:t>
            </a:r>
          </a:p>
          <a:p>
            <a:pPr>
              <a:buBlip>
                <a:blip r:embed="rId2"/>
              </a:buBlip>
            </a:pPr>
            <a:r>
              <a:t>Because of this, the Spirit is given</a:t>
            </a:r>
          </a:p>
          <a:p>
            <a:pPr>
              <a:buBlip>
                <a:blip r:embed="rId2"/>
              </a:buBlip>
            </a:pPr>
            <a:r>
              <a:t>The call: repent, be baptised, be forgiven, receive the Spirit</a:t>
            </a:r>
          </a:p>
        </p:txBody>
      </p:sp>
    </p:spTree>
  </p:cSld>
  <p:clrMapOvr>
    <a:masterClrMapping/>
  </p:clrMapOvr>
  <p:transition xmlns:p14="http://schemas.microsoft.com/office/powerpoint/2010/main" spd="med" advClick="1"/>
</p:sld>
</file>

<file path=ppt/slides/slide3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5" name="Results and Summary of ch. 2"/>
          <p:cNvSpPr txBox="1"/>
          <p:nvPr>
            <p:ph type="title"/>
          </p:nvPr>
        </p:nvSpPr>
        <p:spPr>
          <a:prstGeom prst="rect">
            <a:avLst/>
          </a:prstGeom>
        </p:spPr>
        <p:txBody>
          <a:bodyPr/>
          <a:lstStyle/>
          <a:p>
            <a:pPr/>
            <a:r>
              <a:t>Results and Summary of ch. 2</a:t>
            </a:r>
          </a:p>
        </p:txBody>
      </p:sp>
      <p:sp>
        <p:nvSpPr>
          <p:cNvPr id="266" name="They devoted themselves to the apostles’ teaching and fellowship, to the breaking of bread and the prayers. (Acts 2:42)…"/>
          <p:cNvSpPr txBox="1"/>
          <p:nvPr>
            <p:ph type="body" sz="half" idx="1"/>
          </p:nvPr>
        </p:nvSpPr>
        <p:spPr>
          <a:prstGeom prst="rect">
            <a:avLst/>
          </a:prstGeom>
        </p:spPr>
        <p:txBody>
          <a:bodyPr/>
          <a:lstStyle/>
          <a:p>
            <a:pPr>
              <a:buBlip>
                <a:blip r:embed="rId3"/>
              </a:buBlip>
            </a:pPr>
            <a:r>
              <a:t>They devoted themselves to the apostles’ teaching and fellowship, to the breaking of bread and the prayers. (Acts 2:42)</a:t>
            </a:r>
          </a:p>
          <a:p>
            <a:pPr>
              <a:buBlip>
                <a:blip r:embed="rId3"/>
              </a:buBlip>
            </a:pPr>
            <a:r>
              <a:t>About 3000 were added that day</a:t>
            </a:r>
          </a:p>
          <a:p>
            <a:pPr>
              <a:buBlip>
                <a:blip r:embed="rId3"/>
              </a:buBlip>
            </a:pPr>
            <a:r>
              <a:t>Communal living, meeting together in temple and homes, sharing everything</a:t>
            </a:r>
          </a:p>
          <a:p>
            <a:pPr>
              <a:buBlip>
                <a:blip r:embed="rId3"/>
              </a:buBlip>
            </a:pPr>
            <a:r>
              <a:t>More added daily</a:t>
            </a:r>
          </a:p>
        </p:txBody>
      </p:sp>
    </p:spTree>
  </p:cSld>
  <p:clrMapOvr>
    <a:masterClrMapping/>
  </p:clrMapOvr>
  <p:transition xmlns:p14="http://schemas.microsoft.com/office/powerpoint/2010/main" spd="med" advClick="1"/>
</p:sld>
</file>

<file path=ppt/slides/slide3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0" name="Chs. 3-4"/>
          <p:cNvSpPr txBox="1"/>
          <p:nvPr>
            <p:ph type="title"/>
          </p:nvPr>
        </p:nvSpPr>
        <p:spPr>
          <a:prstGeom prst="rect">
            <a:avLst/>
          </a:prstGeom>
        </p:spPr>
        <p:txBody>
          <a:bodyPr/>
          <a:lstStyle/>
          <a:p>
            <a:pPr/>
            <a:r>
              <a:t>Chs. 3-4 </a:t>
            </a:r>
          </a:p>
        </p:txBody>
      </p:sp>
      <p:sp>
        <p:nvSpPr>
          <p:cNvPr id="271" name="Peter &amp; John heal a man at the temple in the name of Jesus…"/>
          <p:cNvSpPr txBox="1"/>
          <p:nvPr>
            <p:ph type="body" sz="half" idx="1"/>
          </p:nvPr>
        </p:nvSpPr>
        <p:spPr>
          <a:prstGeom prst="rect">
            <a:avLst/>
          </a:prstGeom>
        </p:spPr>
        <p:txBody>
          <a:bodyPr/>
          <a:lstStyle/>
          <a:p>
            <a:pPr marL="808257" indent="-808257" defTabSz="788669">
              <a:spcBef>
                <a:spcPts val="5600"/>
              </a:spcBef>
              <a:buBlip>
                <a:blip r:embed="rId3"/>
              </a:buBlip>
              <a:defRPr sz="4416"/>
            </a:pPr>
            <a:r>
              <a:t>Peter &amp; John heal a man at the temple in the name of Jesus</a:t>
            </a:r>
          </a:p>
          <a:p>
            <a:pPr marL="808257" indent="-808257" defTabSz="788669">
              <a:spcBef>
                <a:spcPts val="5600"/>
              </a:spcBef>
              <a:buBlip>
                <a:blip r:embed="rId3"/>
              </a:buBlip>
              <a:defRPr sz="4416"/>
            </a:pPr>
            <a:r>
              <a:t>Peter’s 2nd evangelist speech:</a:t>
            </a:r>
          </a:p>
          <a:p>
            <a:pPr marL="808257" indent="-808257" defTabSz="788669">
              <a:spcBef>
                <a:spcPts val="5600"/>
              </a:spcBef>
              <a:buBlip>
                <a:blip r:embed="rId3"/>
              </a:buBlip>
              <a:defRPr sz="4416"/>
            </a:pPr>
            <a:r>
              <a:t>The God of Abraham, the God of Isaac, and the God of Jacob, the God of our ancestors has glorified his servant Jesus, whom </a:t>
            </a:r>
            <a:r>
              <a:rPr>
                <a:solidFill>
                  <a:schemeClr val="accent3">
                    <a:satOff val="20823"/>
                    <a:lumOff val="10104"/>
                  </a:schemeClr>
                </a:solidFill>
              </a:rPr>
              <a:t>you</a:t>
            </a:r>
            <a:r>
              <a:t> handed over and rejected in the presence of Pilate, though he had decided to release him. But </a:t>
            </a:r>
            <a:r>
              <a:rPr>
                <a:solidFill>
                  <a:schemeClr val="accent3">
                    <a:satOff val="20823"/>
                    <a:lumOff val="10104"/>
                  </a:schemeClr>
                </a:solidFill>
              </a:rPr>
              <a:t>you</a:t>
            </a:r>
            <a:r>
              <a:t> rejected the Holy and Righteous One and asked to have a murderer given to you, and </a:t>
            </a:r>
            <a:r>
              <a:rPr>
                <a:solidFill>
                  <a:schemeClr val="accent3">
                    <a:satOff val="20823"/>
                    <a:lumOff val="10104"/>
                  </a:schemeClr>
                </a:solidFill>
              </a:rPr>
              <a:t>you</a:t>
            </a:r>
            <a:r>
              <a:t> killed the Author of life, whom God raised from the dead. To this we are witnesses. (Acts 3:13–15)</a:t>
            </a:r>
          </a:p>
        </p:txBody>
      </p:sp>
    </p:spTree>
  </p:cSld>
  <p:clrMapOvr>
    <a:masterClrMapping/>
  </p:clrMapOvr>
  <p:transition xmlns:p14="http://schemas.microsoft.com/office/powerpoint/2010/main" spd="med" advClick="1"/>
</p:sld>
</file>

<file path=ppt/slides/slide3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5" name="Emphasises sovereignty:…"/>
          <p:cNvSpPr txBox="1"/>
          <p:nvPr>
            <p:ph type="body" idx="1"/>
          </p:nvPr>
        </p:nvSpPr>
        <p:spPr>
          <a:prstGeom prst="rect">
            <a:avLst/>
          </a:prstGeom>
        </p:spPr>
        <p:txBody>
          <a:bodyPr/>
          <a:lstStyle/>
          <a:p>
            <a:pPr marL="782999" indent="-782999" defTabSz="764024">
              <a:spcBef>
                <a:spcPts val="5400"/>
              </a:spcBef>
              <a:buBlip>
                <a:blip r:embed="rId3"/>
              </a:buBlip>
              <a:defRPr sz="4278"/>
            </a:pPr>
            <a:r>
              <a:t>Emphasises sovereignty: </a:t>
            </a:r>
          </a:p>
          <a:p>
            <a:pPr lvl="1" marL="1139414" indent="-655163" defTabSz="764024">
              <a:spcBef>
                <a:spcPts val="5400"/>
              </a:spcBef>
              <a:buSzPct val="125000"/>
              <a:buChar char="•"/>
              <a:defRPr sz="4278"/>
            </a:pPr>
            <a:r>
              <a:t> “And now, friends, I know that </a:t>
            </a:r>
            <a:r>
              <a:rPr>
                <a:solidFill>
                  <a:schemeClr val="accent3">
                    <a:satOff val="20823"/>
                    <a:lumOff val="10104"/>
                  </a:schemeClr>
                </a:solidFill>
              </a:rPr>
              <a:t>you</a:t>
            </a:r>
            <a:r>
              <a:t> acted in ignorance, as did also your rulers. In this way </a:t>
            </a:r>
            <a:r>
              <a:rPr>
                <a:solidFill>
                  <a:schemeClr val="accent3">
                    <a:satOff val="20823"/>
                    <a:lumOff val="10104"/>
                  </a:schemeClr>
                </a:solidFill>
              </a:rPr>
              <a:t>God fulfilled what he had foretold through all the prophets</a:t>
            </a:r>
            <a:r>
              <a:t>, that his Messiah would suffer.” (Acts 3:17–18)</a:t>
            </a:r>
          </a:p>
          <a:p>
            <a:pPr marL="782999" indent="-782999" defTabSz="764024">
              <a:spcBef>
                <a:spcPts val="5400"/>
              </a:spcBef>
              <a:buBlip>
                <a:blip r:embed="rId3"/>
              </a:buBlip>
              <a:defRPr sz="4278"/>
            </a:pPr>
            <a:r>
              <a:t>Then arrested and brought before the Priests</a:t>
            </a:r>
          </a:p>
          <a:p>
            <a:pPr marL="782999" indent="-782999" defTabSz="764024">
              <a:spcBef>
                <a:spcPts val="5400"/>
              </a:spcBef>
              <a:buBlip>
                <a:blip r:embed="rId3"/>
              </a:buBlip>
              <a:defRPr sz="4278"/>
            </a:pPr>
            <a:r>
              <a:t>Another speech by Peter, “filled with the Holy Spirit”</a:t>
            </a:r>
          </a:p>
          <a:p>
            <a:pPr marL="782999" indent="-782999" defTabSz="764024">
              <a:spcBef>
                <a:spcPts val="5400"/>
              </a:spcBef>
              <a:buBlip>
                <a:blip r:embed="rId3"/>
              </a:buBlip>
              <a:defRPr sz="4278"/>
            </a:pPr>
            <a:r>
              <a:t>But Peter and John answered them, “Whether it is right in God’s sight to listen to you rather than to God, you must judge; for we cannot keep from speaking about what we have seen and heard.” (Acts 4:19–20)</a:t>
            </a:r>
          </a:p>
        </p:txBody>
      </p:sp>
    </p:spTree>
  </p:cSld>
  <p:clrMapOvr>
    <a:masterClrMapping/>
  </p:clrMapOvr>
  <p:transition xmlns:p14="http://schemas.microsoft.com/office/powerpoint/2010/main" spd="med" advClick="1"/>
</p:sld>
</file>

<file path=ppt/slides/slide3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9" name="Communal Living"/>
          <p:cNvSpPr txBox="1"/>
          <p:nvPr>
            <p:ph type="title"/>
          </p:nvPr>
        </p:nvSpPr>
        <p:spPr>
          <a:prstGeom prst="rect">
            <a:avLst/>
          </a:prstGeom>
        </p:spPr>
        <p:txBody>
          <a:bodyPr/>
          <a:lstStyle/>
          <a:p>
            <a:pPr/>
            <a:r>
              <a:t>Communal Living </a:t>
            </a:r>
          </a:p>
        </p:txBody>
      </p:sp>
      <p:sp>
        <p:nvSpPr>
          <p:cNvPr id="280" name="Now the whole group of those who believed were of one heart and soul, and no one claimed private ownership of any possessions, but everything they owned was held in common. With great power the apostles gave their testimony to the resurrection of the Lor"/>
          <p:cNvSpPr txBox="1"/>
          <p:nvPr>
            <p:ph type="body" sz="half" idx="1"/>
          </p:nvPr>
        </p:nvSpPr>
        <p:spPr>
          <a:prstGeom prst="rect">
            <a:avLst/>
          </a:prstGeom>
        </p:spPr>
        <p:txBody>
          <a:bodyPr/>
          <a:lstStyle>
            <a:lvl1pPr>
              <a:buBlip>
                <a:blip r:embed="rId2"/>
              </a:buBlip>
            </a:lvl1pPr>
          </a:lstStyle>
          <a:p>
            <a:pPr/>
            <a:r>
              <a:t>Now the whole group of those who believed were of one heart and soul, and no one claimed private ownership of any possessions, but everything they owned was held in common. With great power the apostles gave their testimony to the resurrection of the Lord Jesus, and great grace was upon them all. There was not a needy person among them, for as many as owned lands or houses sold them and brought the proceeds of what was sold. They laid it at the apostles’ feet, and it was distributed to each as any had need. (Acts 4:32–35)</a:t>
            </a:r>
          </a:p>
        </p:txBody>
      </p:sp>
    </p:spTree>
  </p:cSld>
  <p:clrMapOvr>
    <a:masterClrMapping/>
  </p:clrMapOvr>
  <p:transition xmlns:p14="http://schemas.microsoft.com/office/powerpoint/2010/main" spd="med" advClick="1"/>
</p:sld>
</file>

<file path=ppt/slides/slide3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2" name="The Beginning of Problems"/>
          <p:cNvSpPr txBox="1"/>
          <p:nvPr>
            <p:ph type="title"/>
          </p:nvPr>
        </p:nvSpPr>
        <p:spPr>
          <a:prstGeom prst="rect">
            <a:avLst/>
          </a:prstGeom>
        </p:spPr>
        <p:txBody>
          <a:bodyPr/>
          <a:lstStyle/>
          <a:p>
            <a:pPr/>
            <a:r>
              <a:t>The Beginning of Problems</a:t>
            </a:r>
          </a:p>
        </p:txBody>
      </p:sp>
      <p:sp>
        <p:nvSpPr>
          <p:cNvPr id="283" name="Corruption (4:32-5:11)…"/>
          <p:cNvSpPr txBox="1"/>
          <p:nvPr>
            <p:ph type="body" sz="half" idx="1"/>
          </p:nvPr>
        </p:nvSpPr>
        <p:spPr>
          <a:prstGeom prst="rect">
            <a:avLst/>
          </a:prstGeom>
        </p:spPr>
        <p:txBody>
          <a:bodyPr/>
          <a:lstStyle/>
          <a:p>
            <a:pPr marL="833515" indent="-833515" defTabSz="813315">
              <a:spcBef>
                <a:spcPts val="5800"/>
              </a:spcBef>
              <a:buBlip>
                <a:blip r:embed="rId2"/>
              </a:buBlip>
              <a:defRPr sz="4554"/>
            </a:pPr>
            <a:r>
              <a:t>Corruption (4:32-5:11)</a:t>
            </a:r>
          </a:p>
          <a:p>
            <a:pPr lvl="1" marL="1212924" indent="-697431" defTabSz="813315">
              <a:spcBef>
                <a:spcPts val="5800"/>
              </a:spcBef>
              <a:buSzPct val="125000"/>
              <a:buChar char="•"/>
              <a:defRPr sz="4554"/>
            </a:pPr>
            <a:r>
              <a:t>Ananias and Sapphira</a:t>
            </a:r>
          </a:p>
          <a:p>
            <a:pPr marL="833515" indent="-833515" defTabSz="813315">
              <a:spcBef>
                <a:spcPts val="5800"/>
              </a:spcBef>
              <a:buBlip>
                <a:blip r:embed="rId2"/>
              </a:buBlip>
              <a:defRPr sz="4554"/>
            </a:pPr>
            <a:r>
              <a:t>Persecution (5:17-42)</a:t>
            </a:r>
          </a:p>
          <a:p>
            <a:pPr lvl="1" marL="1212924" indent="-697431" defTabSz="813315">
              <a:spcBef>
                <a:spcPts val="5800"/>
              </a:spcBef>
              <a:buSzPct val="125000"/>
              <a:buChar char="•"/>
              <a:defRPr sz="4554"/>
            </a:pPr>
            <a:r>
              <a:t>Hauled again before the priests</a:t>
            </a:r>
          </a:p>
          <a:p>
            <a:pPr lvl="1" marL="1212924" indent="-697431" defTabSz="813315">
              <a:spcBef>
                <a:spcPts val="5800"/>
              </a:spcBef>
              <a:buSzPct val="125000"/>
              <a:buChar char="•"/>
              <a:defRPr sz="4554"/>
            </a:pPr>
            <a:r>
              <a:t>Imprisoned, set free, then flogged</a:t>
            </a:r>
          </a:p>
          <a:p>
            <a:pPr lvl="1" marL="1212924" indent="-697431" defTabSz="813315">
              <a:spcBef>
                <a:spcPts val="5800"/>
              </a:spcBef>
              <a:buSzPct val="125000"/>
              <a:buChar char="•"/>
              <a:defRPr sz="4554"/>
            </a:pPr>
            <a:r>
              <a:t>Gamaliel speech</a:t>
            </a:r>
          </a:p>
        </p:txBody>
      </p:sp>
    </p:spTree>
  </p:cSld>
  <p:clrMapOvr>
    <a:masterClrMapping/>
  </p:clrMapOvr>
  <p:transition xmlns:p14="http://schemas.microsoft.com/office/powerpoint/2010/main" spd="med" advClick="1"/>
</p:sld>
</file>

<file path=ppt/slides/slide3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5" name="What do you think about the sharing of the Church and then what happened with Ananias and Sapphira? (4:32-5:11)…"/>
          <p:cNvSpPr txBox="1"/>
          <p:nvPr/>
        </p:nvSpPr>
        <p:spPr>
          <a:xfrm>
            <a:off x="2889149" y="3332797"/>
            <a:ext cx="18605702" cy="7050406"/>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p>
            <a:pPr algn="l">
              <a:defRPr sz="7500"/>
            </a:pPr>
            <a:r>
              <a:t>What do you think about the sharing of the Church and then what happened with Ananias and Sapphira? (4:32-5:11)</a:t>
            </a:r>
          </a:p>
          <a:p>
            <a:pPr algn="l">
              <a:defRPr sz="7500"/>
            </a:pPr>
          </a:p>
          <a:p>
            <a:pPr algn="l">
              <a:defRPr sz="7500"/>
            </a:pPr>
            <a:r>
              <a:t>Think about the question of descriptive vs. normative.</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6" name="So when they had come together, they asked him, “Lord, is this the time when you will restore the kingdom to Israel?”…"/>
          <p:cNvSpPr txBox="1"/>
          <p:nvPr/>
        </p:nvSpPr>
        <p:spPr>
          <a:xfrm>
            <a:off x="2535076" y="4433608"/>
            <a:ext cx="19313847" cy="4848784"/>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p>
            <a:pPr algn="just"/>
            <a:r>
              <a:t>So when they had come together, they asked him, “Lord, is this the time when you will restore the kingdom to Israel?” </a:t>
            </a:r>
          </a:p>
          <a:p>
            <a:pPr algn="just"/>
          </a:p>
          <a:p>
            <a:pPr algn="just"/>
            <a:r>
              <a:t>He replied, “It is not for you to know the times or periods that the Father has set by his own authority.</a:t>
            </a:r>
          </a:p>
          <a:p>
            <a:pPr algn="just"/>
            <a:r>
              <a:t>(Acts 1:6–7)</a:t>
            </a:r>
          </a:p>
        </p:txBody>
      </p:sp>
    </p:spTree>
  </p:cSld>
  <p:clrMapOvr>
    <a:masterClrMapping/>
  </p:clrMapOvr>
  <p:transition xmlns:p14="http://schemas.microsoft.com/office/powerpoint/2010/main" spd="med" advClick="1"/>
</p:sld>
</file>

<file path=ppt/slides/slide4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7" name="Chs. 6-9: from Jerusalem to Judea, Galilee and Samaria"/>
          <p:cNvSpPr txBox="1"/>
          <p:nvPr>
            <p:ph type="title"/>
          </p:nvPr>
        </p:nvSpPr>
        <p:spPr>
          <a:prstGeom prst="rect">
            <a:avLst/>
          </a:prstGeom>
        </p:spPr>
        <p:txBody>
          <a:bodyPr/>
          <a:lstStyle/>
          <a:p>
            <a:pPr/>
            <a:r>
              <a:t>Chs. 6-9: from Jerusalem to Judea, Galilee and Samaria</a:t>
            </a:r>
          </a:p>
        </p:txBody>
      </p:sp>
      <p:sp>
        <p:nvSpPr>
          <p:cNvPr id="288" name="Ch.6 Appointment of the Seven…"/>
          <p:cNvSpPr txBox="1"/>
          <p:nvPr>
            <p:ph type="body" sz="half" idx="1"/>
          </p:nvPr>
        </p:nvSpPr>
        <p:spPr>
          <a:prstGeom prst="rect">
            <a:avLst/>
          </a:prstGeom>
        </p:spPr>
        <p:txBody>
          <a:bodyPr/>
          <a:lstStyle/>
          <a:p>
            <a:pPr>
              <a:buBlip>
                <a:blip r:embed="rId2"/>
              </a:buBlip>
            </a:pPr>
            <a:r>
              <a:t>Ch.6 Appointment of the Seven</a:t>
            </a:r>
          </a:p>
          <a:p>
            <a:pPr>
              <a:buBlip>
                <a:blip r:embed="rId2"/>
              </a:buBlip>
            </a:pPr>
            <a:r>
              <a:t>Ch.7 Trial and Speech of Stephen (and stoning)</a:t>
            </a:r>
          </a:p>
          <a:p>
            <a:pPr>
              <a:buBlip>
                <a:blip r:embed="rId2"/>
              </a:buBlip>
            </a:pPr>
            <a:r>
              <a:t>Ch.8 Persecution and Dispersal</a:t>
            </a:r>
          </a:p>
          <a:p>
            <a:pPr>
              <a:buBlip>
                <a:blip r:embed="rId2"/>
              </a:buBlip>
            </a:pPr>
            <a:r>
              <a:t>Ch.9 Conversion of Saul</a:t>
            </a:r>
          </a:p>
        </p:txBody>
      </p:sp>
    </p:spTree>
  </p:cSld>
  <p:clrMapOvr>
    <a:masterClrMapping/>
  </p:clrMapOvr>
  <p:transition xmlns:p14="http://schemas.microsoft.com/office/powerpoint/2010/main" spd="med" advClick="1"/>
</p:sld>
</file>

<file path=ppt/slides/slide4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0" name="Stephen’s Speech"/>
          <p:cNvSpPr txBox="1"/>
          <p:nvPr>
            <p:ph type="title"/>
          </p:nvPr>
        </p:nvSpPr>
        <p:spPr>
          <a:prstGeom prst="rect">
            <a:avLst/>
          </a:prstGeom>
        </p:spPr>
        <p:txBody>
          <a:bodyPr/>
          <a:lstStyle/>
          <a:p>
            <a:pPr/>
            <a:r>
              <a:t>Stephen’s Speech</a:t>
            </a:r>
          </a:p>
        </p:txBody>
      </p:sp>
      <p:sp>
        <p:nvSpPr>
          <p:cNvPr id="291" name="Begins the new section…"/>
          <p:cNvSpPr txBox="1"/>
          <p:nvPr>
            <p:ph type="body" sz="half" idx="1"/>
          </p:nvPr>
        </p:nvSpPr>
        <p:spPr>
          <a:prstGeom prst="rect">
            <a:avLst/>
          </a:prstGeom>
        </p:spPr>
        <p:txBody>
          <a:bodyPr/>
          <a:lstStyle/>
          <a:p>
            <a:pPr marL="833515" indent="-833515" defTabSz="813315">
              <a:spcBef>
                <a:spcPts val="5800"/>
              </a:spcBef>
              <a:buBlip>
                <a:blip r:embed="rId3"/>
              </a:buBlip>
              <a:defRPr sz="4554"/>
            </a:pPr>
            <a:r>
              <a:t>Begins the new section </a:t>
            </a:r>
          </a:p>
          <a:p>
            <a:pPr marL="833515" indent="-833515" defTabSz="813315">
              <a:spcBef>
                <a:spcPts val="5800"/>
              </a:spcBef>
              <a:buBlip>
                <a:blip r:embed="rId3"/>
              </a:buBlip>
              <a:defRPr sz="4554"/>
            </a:pPr>
            <a:r>
              <a:t>Long and difficult to understand</a:t>
            </a:r>
          </a:p>
          <a:p>
            <a:pPr marL="833515" indent="-833515" defTabSz="813315">
              <a:spcBef>
                <a:spcPts val="5800"/>
              </a:spcBef>
              <a:buBlip>
                <a:blip r:embed="rId3"/>
              </a:buBlip>
              <a:defRPr sz="4554"/>
            </a:pPr>
            <a:r>
              <a:t>Accuses them of disobedience</a:t>
            </a:r>
          </a:p>
          <a:p>
            <a:pPr marL="833515" indent="-833515" defTabSz="813315">
              <a:spcBef>
                <a:spcPts val="5800"/>
              </a:spcBef>
              <a:buBlip>
                <a:blip r:embed="rId3"/>
              </a:buBlip>
              <a:defRPr sz="4554"/>
            </a:pPr>
            <a:r>
              <a:t>Sees Jesus standing in heaven</a:t>
            </a:r>
          </a:p>
          <a:p>
            <a:pPr marL="833515" indent="-833515" defTabSz="813315">
              <a:spcBef>
                <a:spcPts val="5800"/>
              </a:spcBef>
              <a:buBlip>
                <a:blip r:embed="rId3"/>
              </a:buBlip>
              <a:defRPr sz="4554"/>
            </a:pPr>
            <a:r>
              <a:t>Prays like Jesus</a:t>
            </a:r>
          </a:p>
          <a:p>
            <a:pPr marL="833515" indent="-833515" defTabSz="813315">
              <a:spcBef>
                <a:spcPts val="5800"/>
              </a:spcBef>
              <a:buBlip>
                <a:blip r:embed="rId3"/>
              </a:buBlip>
              <a:defRPr sz="4554"/>
            </a:pPr>
            <a:r>
              <a:t>Introduces Saul</a:t>
            </a:r>
          </a:p>
        </p:txBody>
      </p:sp>
    </p:spTree>
  </p:cSld>
  <p:clrMapOvr>
    <a:masterClrMapping/>
  </p:clrMapOvr>
  <p:transition xmlns:p14="http://schemas.microsoft.com/office/powerpoint/2010/main" spd="med" advClick="1"/>
</p:sld>
</file>

<file path=ppt/slides/slide4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5" name="Adventures in Samaria (and elsewhere)"/>
          <p:cNvSpPr txBox="1"/>
          <p:nvPr>
            <p:ph type="title"/>
          </p:nvPr>
        </p:nvSpPr>
        <p:spPr>
          <a:prstGeom prst="rect">
            <a:avLst/>
          </a:prstGeom>
        </p:spPr>
        <p:txBody>
          <a:bodyPr/>
          <a:lstStyle/>
          <a:p>
            <a:pPr/>
            <a:r>
              <a:t>Adventures in Samaria (and elsewhere)</a:t>
            </a:r>
          </a:p>
        </p:txBody>
      </p:sp>
      <p:sp>
        <p:nvSpPr>
          <p:cNvPr id="296" name="Philip converts some Samaritans…"/>
          <p:cNvSpPr txBox="1"/>
          <p:nvPr>
            <p:ph type="body" sz="half" idx="1"/>
          </p:nvPr>
        </p:nvSpPr>
        <p:spPr>
          <a:prstGeom prst="rect">
            <a:avLst/>
          </a:prstGeom>
        </p:spPr>
        <p:txBody>
          <a:bodyPr/>
          <a:lstStyle/>
          <a:p>
            <a:pPr marL="766161" indent="-766161" defTabSz="747593">
              <a:spcBef>
                <a:spcPts val="5300"/>
              </a:spcBef>
              <a:buBlip>
                <a:blip r:embed="rId2"/>
              </a:buBlip>
              <a:defRPr sz="4186"/>
            </a:pPr>
            <a:r>
              <a:t>Philip converts some Samaritans</a:t>
            </a:r>
          </a:p>
          <a:p>
            <a:pPr marL="766161" indent="-766161" defTabSz="747593">
              <a:spcBef>
                <a:spcPts val="5300"/>
              </a:spcBef>
              <a:buBlip>
                <a:blip r:embed="rId2"/>
              </a:buBlip>
              <a:defRPr sz="4186"/>
            </a:pPr>
            <a:r>
              <a:t>But apostles are required to confirm it: the Samaritans receive the Holy Spirit</a:t>
            </a:r>
          </a:p>
          <a:p>
            <a:pPr marL="766161" indent="-766161" defTabSz="747593">
              <a:spcBef>
                <a:spcPts val="5300"/>
              </a:spcBef>
              <a:buBlip>
                <a:blip r:embed="rId2"/>
              </a:buBlip>
              <a:defRPr sz="4186"/>
            </a:pPr>
            <a:r>
              <a:t>Simon Magus attempts to buy this power</a:t>
            </a:r>
          </a:p>
          <a:p>
            <a:pPr marL="766161" indent="-766161" defTabSz="747593">
              <a:spcBef>
                <a:spcPts val="5300"/>
              </a:spcBef>
              <a:buBlip>
                <a:blip r:embed="rId2"/>
              </a:buBlip>
              <a:defRPr sz="4186"/>
            </a:pPr>
            <a:r>
              <a:t>More Samaritans are preached to</a:t>
            </a:r>
          </a:p>
          <a:p>
            <a:pPr marL="766161" indent="-766161" defTabSz="747593">
              <a:spcBef>
                <a:spcPts val="5300"/>
              </a:spcBef>
              <a:buBlip>
                <a:blip r:embed="rId2"/>
              </a:buBlip>
              <a:defRPr sz="4186"/>
            </a:pPr>
            <a:r>
              <a:t>Philip and Ethiopian Eunuch </a:t>
            </a:r>
          </a:p>
          <a:p>
            <a:pPr marL="766161" indent="-766161" defTabSz="747593">
              <a:spcBef>
                <a:spcPts val="5300"/>
              </a:spcBef>
              <a:buBlip>
                <a:blip r:embed="rId2"/>
              </a:buBlip>
              <a:defRPr sz="4186"/>
            </a:pPr>
            <a:r>
              <a:t>The Holy Spirit takes Philip north!</a:t>
            </a:r>
          </a:p>
        </p:txBody>
      </p:sp>
    </p:spTree>
  </p:cSld>
  <p:clrMapOvr>
    <a:masterClrMapping/>
  </p:clrMapOvr>
  <p:transition xmlns:p14="http://schemas.microsoft.com/office/powerpoint/2010/main" spd="med" advClick="1"/>
</p:sld>
</file>

<file path=ppt/slides/slide4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8" name="The Conversion of Saul"/>
          <p:cNvSpPr txBox="1"/>
          <p:nvPr>
            <p:ph type="title"/>
          </p:nvPr>
        </p:nvSpPr>
        <p:spPr>
          <a:prstGeom prst="rect">
            <a:avLst/>
          </a:prstGeom>
        </p:spPr>
        <p:txBody>
          <a:bodyPr/>
          <a:lstStyle/>
          <a:p>
            <a:pPr/>
            <a:r>
              <a:t>The Conversion of Saul</a:t>
            </a:r>
          </a:p>
        </p:txBody>
      </p:sp>
      <p:sp>
        <p:nvSpPr>
          <p:cNvPr id="299" name="This story is told 3 times in Acts!…"/>
          <p:cNvSpPr txBox="1"/>
          <p:nvPr>
            <p:ph type="body" sz="half" idx="1"/>
          </p:nvPr>
        </p:nvSpPr>
        <p:spPr>
          <a:prstGeom prst="rect">
            <a:avLst/>
          </a:prstGeom>
        </p:spPr>
        <p:txBody>
          <a:bodyPr/>
          <a:lstStyle/>
          <a:p>
            <a:pPr>
              <a:buBlip>
                <a:blip r:embed="rId2"/>
              </a:buBlip>
            </a:pPr>
            <a:r>
              <a:t>This story is told 3 times in Acts! </a:t>
            </a:r>
          </a:p>
          <a:p>
            <a:pPr>
              <a:buBlip>
                <a:blip r:embed="rId2"/>
              </a:buBlip>
            </a:pPr>
            <a:r>
              <a:t>Jesus tells Ananias that Paul will be sent to the Gentiles</a:t>
            </a:r>
          </a:p>
          <a:p>
            <a:pPr>
              <a:buBlip>
                <a:blip r:embed="rId2"/>
              </a:buBlip>
            </a:pPr>
            <a:r>
              <a:t>Plots to kill occur quickly! </a:t>
            </a:r>
          </a:p>
          <a:p>
            <a:pPr>
              <a:buBlip>
                <a:blip r:embed="rId2"/>
              </a:buBlip>
            </a:pPr>
            <a:r>
              <a:t>Barnabas looks after Paul</a:t>
            </a:r>
          </a:p>
        </p:txBody>
      </p:sp>
    </p:spTree>
  </p:cSld>
  <p:clrMapOvr>
    <a:masterClrMapping/>
  </p:clrMapOvr>
  <p:transition xmlns:p14="http://schemas.microsoft.com/office/powerpoint/2010/main" spd="med" advClick="1"/>
</p:sld>
</file>

<file path=ppt/slides/slide4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1" name="Meanwhile the church throughout Judea, Galilee, and Samaria had peace and was built up. Living in the fear of the Lord and in the comfort of the Holy Spirit, it increased in numbers.…"/>
          <p:cNvSpPr txBox="1"/>
          <p:nvPr/>
        </p:nvSpPr>
        <p:spPr>
          <a:xfrm>
            <a:off x="3461229" y="5221008"/>
            <a:ext cx="17461542" cy="3273984"/>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p>
            <a:pPr algn="just"/>
            <a:r>
              <a:t>Meanwhile the church throughout Judea, Galilee, and Samaria had peace and was built up. Living in the fear of the Lord and in the comfort of the Holy Spirit, it increased in numbers. </a:t>
            </a:r>
          </a:p>
          <a:p>
            <a:pPr algn="just"/>
            <a:r>
              <a:t>(Acts 9:31)</a:t>
            </a:r>
          </a:p>
        </p:txBody>
      </p:sp>
    </p:spTree>
  </p:cSld>
  <p:clrMapOvr>
    <a:masterClrMapping/>
  </p:clrMapOvr>
  <p:transition xmlns:p14="http://schemas.microsoft.com/office/powerpoint/2010/main" spd="med" advClick="1"/>
</p:sld>
</file>

<file path=ppt/slides/slide4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3" name="Paul’s Conversion Story…"/>
          <p:cNvSpPr txBox="1"/>
          <p:nvPr>
            <p:ph type="body" idx="22"/>
          </p:nvPr>
        </p:nvSpPr>
        <p:spPr>
          <a:xfrm>
            <a:off x="4833937" y="2259862"/>
            <a:ext cx="14716126" cy="8446182"/>
          </a:xfrm>
          <a:prstGeom prst="rect">
            <a:avLst/>
          </a:prstGeom>
        </p:spPr>
        <p:txBody>
          <a:bodyPr/>
          <a:lstStyle/>
          <a:p>
            <a:pPr>
              <a:defRPr u="sng"/>
            </a:pPr>
            <a:r>
              <a:t>Paul’s Conversion Story</a:t>
            </a:r>
          </a:p>
          <a:p>
            <a:pPr/>
            <a:r>
              <a:t>read and compare:</a:t>
            </a:r>
          </a:p>
          <a:p>
            <a:pPr/>
            <a:r>
              <a:t>9:1-22 </a:t>
            </a:r>
          </a:p>
          <a:p>
            <a:pPr/>
            <a:r>
              <a:t>22:3-21 </a:t>
            </a:r>
          </a:p>
          <a:p>
            <a:pPr/>
            <a:r>
              <a:t>26:2-23</a:t>
            </a:r>
          </a:p>
        </p:txBody>
      </p:sp>
    </p:spTree>
  </p:cSld>
  <p:clrMapOvr>
    <a:masterClrMapping/>
  </p:clrMapOvr>
  <p:transition xmlns:p14="http://schemas.microsoft.com/office/powerpoint/2010/main" spd="med" advClick="1"/>
</p:sld>
</file>

<file path=ppt/slides/slide4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7" name="Some differences between chs. 9 and 22!"/>
          <p:cNvSpPr txBox="1"/>
          <p:nvPr>
            <p:ph type="title"/>
          </p:nvPr>
        </p:nvSpPr>
        <p:spPr>
          <a:prstGeom prst="rect">
            <a:avLst/>
          </a:prstGeom>
        </p:spPr>
        <p:txBody>
          <a:bodyPr/>
          <a:lstStyle/>
          <a:p>
            <a:pPr/>
            <a:r>
              <a:t>Some differences between chs. 9 and 22!</a:t>
            </a:r>
          </a:p>
        </p:txBody>
      </p:sp>
      <p:sp>
        <p:nvSpPr>
          <p:cNvPr id="308" name="Adds some details e.g. “of Nazareth”, “at noon”…"/>
          <p:cNvSpPr txBox="1"/>
          <p:nvPr>
            <p:ph type="body" sz="half" idx="1"/>
          </p:nvPr>
        </p:nvSpPr>
        <p:spPr>
          <a:prstGeom prst="rect">
            <a:avLst/>
          </a:prstGeom>
        </p:spPr>
        <p:txBody>
          <a:bodyPr/>
          <a:lstStyle/>
          <a:p>
            <a:pPr marL="572515" indent="-572515" defTabSz="558641">
              <a:spcBef>
                <a:spcPts val="4000"/>
              </a:spcBef>
              <a:buBlip>
                <a:blip r:embed="rId3"/>
              </a:buBlip>
              <a:defRPr sz="3128"/>
            </a:pPr>
            <a:r>
              <a:t>Adds some details e.g. “of Nazareth”, “at noon”</a:t>
            </a:r>
          </a:p>
          <a:p>
            <a:pPr marL="572515" indent="-572515" defTabSz="558641">
              <a:spcBef>
                <a:spcPts val="4000"/>
              </a:spcBef>
              <a:buBlip>
                <a:blip r:embed="rId3"/>
              </a:buBlip>
              <a:defRPr sz="3128"/>
            </a:pPr>
            <a:r>
              <a:t>Omits some details e.g. Ananias’ vision; does not lay hands but merely stands beside and speaks</a:t>
            </a:r>
          </a:p>
          <a:p>
            <a:pPr marL="572515" indent="-572515" defTabSz="558641">
              <a:spcBef>
                <a:spcPts val="4000"/>
              </a:spcBef>
              <a:buBlip>
                <a:blip r:embed="rId3"/>
              </a:buBlip>
              <a:defRPr sz="3128"/>
            </a:pPr>
            <a:r>
              <a:t>Those with Paul </a:t>
            </a:r>
          </a:p>
          <a:p>
            <a:pPr lvl="1" marL="833119" indent="-479043" defTabSz="558641">
              <a:spcBef>
                <a:spcPts val="4000"/>
              </a:spcBef>
              <a:buSzPct val="125000"/>
              <a:buChar char="•"/>
              <a:defRPr sz="3128"/>
            </a:pPr>
            <a:r>
              <a:t>9:7: heard the voice but saw no-one</a:t>
            </a:r>
          </a:p>
          <a:p>
            <a:pPr lvl="1" marL="833119" indent="-479043" defTabSz="558641">
              <a:spcBef>
                <a:spcPts val="4000"/>
              </a:spcBef>
              <a:buSzPct val="125000"/>
              <a:buChar char="•"/>
              <a:defRPr sz="3128"/>
            </a:pPr>
            <a:r>
              <a:t>22:9: did NOT hear the voice but saw the light</a:t>
            </a:r>
          </a:p>
          <a:p>
            <a:pPr marL="572515" indent="-572515" defTabSz="558641">
              <a:spcBef>
                <a:spcPts val="4000"/>
              </a:spcBef>
              <a:buBlip>
                <a:blip r:embed="rId3"/>
              </a:buBlip>
              <a:defRPr sz="3128"/>
            </a:pPr>
            <a:r>
              <a:t>Commission to the Gentiles </a:t>
            </a:r>
          </a:p>
          <a:p>
            <a:pPr lvl="1" marL="833119" indent="-479043" defTabSz="558641">
              <a:spcBef>
                <a:spcPts val="4000"/>
              </a:spcBef>
              <a:buSzPct val="125000"/>
              <a:buChar char="•"/>
              <a:defRPr sz="3128"/>
            </a:pPr>
            <a:r>
              <a:t>9:15: Jesus to Ananias in vision </a:t>
            </a:r>
          </a:p>
          <a:p>
            <a:pPr lvl="1" marL="833119" indent="-479043" defTabSz="558641">
              <a:spcBef>
                <a:spcPts val="4000"/>
              </a:spcBef>
              <a:buSzPct val="125000"/>
              <a:buChar char="•"/>
              <a:defRPr sz="3128"/>
            </a:pPr>
            <a:r>
              <a:t>22:21: Jesus to Paul whilst praying in the temple</a:t>
            </a:r>
          </a:p>
        </p:txBody>
      </p:sp>
    </p:spTree>
  </p:cSld>
  <p:clrMapOvr>
    <a:masterClrMapping/>
  </p:clrMapOvr>
  <p:transition xmlns:p14="http://schemas.microsoft.com/office/powerpoint/2010/main" spd="med" advClick="1"/>
</p:sld>
</file>

<file path=ppt/slides/slide4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2" name="More differences in ch. 26!"/>
          <p:cNvSpPr txBox="1"/>
          <p:nvPr>
            <p:ph type="title"/>
          </p:nvPr>
        </p:nvSpPr>
        <p:spPr>
          <a:prstGeom prst="rect">
            <a:avLst/>
          </a:prstGeom>
        </p:spPr>
        <p:txBody>
          <a:bodyPr/>
          <a:lstStyle/>
          <a:p>
            <a:pPr/>
            <a:r>
              <a:t>More differences in ch. 26!</a:t>
            </a:r>
          </a:p>
        </p:txBody>
      </p:sp>
      <p:sp>
        <p:nvSpPr>
          <p:cNvPr id="313" name="Adds light was brighter than the sun and shone around him AND his companions…"/>
          <p:cNvSpPr txBox="1"/>
          <p:nvPr>
            <p:ph type="body" sz="half" idx="1"/>
          </p:nvPr>
        </p:nvSpPr>
        <p:spPr>
          <a:prstGeom prst="rect">
            <a:avLst/>
          </a:prstGeom>
        </p:spPr>
        <p:txBody>
          <a:bodyPr/>
          <a:lstStyle/>
          <a:p>
            <a:pPr>
              <a:buBlip>
                <a:blip r:embed="rId2"/>
              </a:buBlip>
            </a:pPr>
            <a:r>
              <a:t>Adds light was brighter than the sun and shone around him AND his companions </a:t>
            </a:r>
          </a:p>
          <a:p>
            <a:pPr>
              <a:buBlip>
                <a:blip r:embed="rId2"/>
              </a:buBlip>
            </a:pPr>
            <a:r>
              <a:rPr u="sng"/>
              <a:t>Everyone</a:t>
            </a:r>
            <a:r>
              <a:t> falls to the ground (26:14 cf. 9:7; 22:7)</a:t>
            </a:r>
          </a:p>
          <a:p>
            <a:pPr>
              <a:buBlip>
                <a:blip r:embed="rId2"/>
              </a:buBlip>
            </a:pPr>
            <a:r>
              <a:t>Jesus: “It is hard for you to kick against the goads” (also the note that Jesus speaks Hebrew/Aramaic)</a:t>
            </a:r>
          </a:p>
          <a:p>
            <a:pPr>
              <a:buBlip>
                <a:blip r:embed="rId2"/>
              </a:buBlip>
            </a:pPr>
            <a:r>
              <a:t>No Ananias or blindness; commissioning takes place at site of revelation, not Damascus or Temple</a:t>
            </a:r>
          </a:p>
        </p:txBody>
      </p:sp>
    </p:spTree>
  </p:cSld>
  <p:clrMapOvr>
    <a:masterClrMapping/>
  </p:clrMapOvr>
  <p:transition xmlns:p14="http://schemas.microsoft.com/office/powerpoint/2010/main" spd="med" advClick="1"/>
</p:sld>
</file>

<file path=ppt/slides/slide4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5" name="The Core"/>
          <p:cNvSpPr txBox="1"/>
          <p:nvPr>
            <p:ph type="title"/>
          </p:nvPr>
        </p:nvSpPr>
        <p:spPr>
          <a:prstGeom prst="rect">
            <a:avLst/>
          </a:prstGeom>
        </p:spPr>
        <p:txBody>
          <a:bodyPr/>
          <a:lstStyle/>
          <a:p>
            <a:pPr/>
            <a:r>
              <a:t>The Core</a:t>
            </a:r>
          </a:p>
        </p:txBody>
      </p:sp>
      <p:sp>
        <p:nvSpPr>
          <p:cNvPr id="316" name="Paul’s persecuting activities with the co-ordination of the Jewish authorities.…"/>
          <p:cNvSpPr txBox="1"/>
          <p:nvPr>
            <p:ph type="body" sz="half" idx="1"/>
          </p:nvPr>
        </p:nvSpPr>
        <p:spPr>
          <a:prstGeom prst="rect">
            <a:avLst/>
          </a:prstGeom>
        </p:spPr>
        <p:txBody>
          <a:bodyPr/>
          <a:lstStyle/>
          <a:p>
            <a:pPr marL="656709" indent="-656709" defTabSz="640794">
              <a:spcBef>
                <a:spcPts val="4600"/>
              </a:spcBef>
              <a:buBlip>
                <a:blip r:embed="rId3"/>
              </a:buBlip>
              <a:defRPr sz="3587"/>
            </a:pPr>
            <a:r>
              <a:t>Paul’s persecuting activities with the co-ordination of the Jewish authorities.</a:t>
            </a:r>
          </a:p>
          <a:p>
            <a:pPr marL="656709" indent="-656709" defTabSz="640794">
              <a:spcBef>
                <a:spcPts val="4600"/>
              </a:spcBef>
              <a:buBlip>
                <a:blip r:embed="rId3"/>
              </a:buBlip>
              <a:defRPr sz="3587"/>
            </a:pPr>
            <a:r>
              <a:t>Encounter happens en route to Damascus as part of these activities. </a:t>
            </a:r>
          </a:p>
          <a:p>
            <a:pPr marL="656709" indent="-656709" defTabSz="640794">
              <a:spcBef>
                <a:spcPts val="4600"/>
              </a:spcBef>
              <a:buBlip>
                <a:blip r:embed="rId3"/>
              </a:buBlip>
              <a:defRPr sz="3587"/>
            </a:pPr>
            <a:r>
              <a:t>He is accompanied by men on this mission. </a:t>
            </a:r>
          </a:p>
          <a:p>
            <a:pPr marL="656709" indent="-656709" defTabSz="640794">
              <a:spcBef>
                <a:spcPts val="4600"/>
              </a:spcBef>
              <a:buBlip>
                <a:blip r:embed="rId3"/>
              </a:buBlip>
              <a:defRPr sz="3587"/>
            </a:pPr>
            <a:r>
              <a:t>Paul falls to the ground at the light. </a:t>
            </a:r>
          </a:p>
          <a:p>
            <a:pPr marL="656709" indent="-656709" defTabSz="640794">
              <a:spcBef>
                <a:spcPts val="4600"/>
              </a:spcBef>
              <a:buBlip>
                <a:blip r:embed="rId3"/>
              </a:buBlip>
              <a:defRPr sz="3587"/>
            </a:pPr>
            <a:r>
              <a:t>Jesus address him with “Saul, Saul, why are you persecuting me?” </a:t>
            </a:r>
          </a:p>
          <a:p>
            <a:pPr marL="656709" indent="-656709" defTabSz="640794">
              <a:spcBef>
                <a:spcPts val="4600"/>
              </a:spcBef>
              <a:buBlip>
                <a:blip r:embed="rId3"/>
              </a:buBlip>
              <a:defRPr sz="3587"/>
            </a:pPr>
            <a:r>
              <a:t>Paul replies: “Who are you, Lord?”</a:t>
            </a:r>
          </a:p>
          <a:p>
            <a:pPr marL="656709" indent="-656709" defTabSz="640794">
              <a:spcBef>
                <a:spcPts val="4600"/>
              </a:spcBef>
              <a:buBlip>
                <a:blip r:embed="rId3"/>
              </a:buBlip>
              <a:defRPr sz="3587"/>
            </a:pPr>
            <a:r>
              <a:t>Jesus replies: “I am Jesus, whom you are persecuting.”</a:t>
            </a:r>
          </a:p>
        </p:txBody>
      </p:sp>
    </p:spTree>
  </p:cSld>
  <p:clrMapOvr>
    <a:masterClrMapping/>
  </p:clrMapOvr>
  <p:transition xmlns:p14="http://schemas.microsoft.com/office/powerpoint/2010/main" spd="med" advClick="1"/>
</p:sld>
</file>

<file path=ppt/slides/slide4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0" name="Paul is commissioned to testify to the name of Jesus and to the things he has seen and heard.…"/>
          <p:cNvSpPr txBox="1"/>
          <p:nvPr>
            <p:ph type="body" idx="1"/>
          </p:nvPr>
        </p:nvSpPr>
        <p:spPr>
          <a:prstGeom prst="rect">
            <a:avLst/>
          </a:prstGeom>
        </p:spPr>
        <p:txBody>
          <a:bodyPr/>
          <a:lstStyle/>
          <a:p>
            <a:pPr>
              <a:buBlip>
                <a:blip r:embed="rId2"/>
              </a:buBlip>
            </a:pPr>
            <a:r>
              <a:t>Paul is commissioned to testify to the name of Jesus and to the things he has seen and heard. </a:t>
            </a:r>
          </a:p>
          <a:p>
            <a:pPr>
              <a:buBlip>
                <a:blip r:embed="rId2"/>
              </a:buBlip>
            </a:pPr>
            <a:r>
              <a:t>This commission is universal, and specific mention of his commission includes the Gentiles.</a:t>
            </a:r>
          </a:p>
          <a:p>
            <a:pPr lvl="1" marL="1225176" indent="-704476">
              <a:buSzPct val="125000"/>
              <a:buChar char="•"/>
            </a:pPr>
            <a:r>
              <a:t>Name: 9:15, 21; 22:16; </a:t>
            </a:r>
          </a:p>
          <a:p>
            <a:pPr lvl="1" marL="1225176" indent="-704476">
              <a:buSzPct val="125000"/>
              <a:buChar char="•"/>
            </a:pPr>
            <a:r>
              <a:t>Witness: 9:16-17; 22:14-15; 26:16</a:t>
            </a:r>
          </a:p>
          <a:p>
            <a:pPr lvl="1" marL="1225176" indent="-704476">
              <a:buSzPct val="125000"/>
              <a:buChar char="•"/>
            </a:pPr>
            <a:r>
              <a:t>Gentiles: 9:15; 22:21; 26:17, 20</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0" name="Friends, the scripture had to be fulfilled, which the Holy Spirit through David foretold concerning Judas, who became a guide for those who arrested Jesus— for he was numbered among us and was allotted his share in this ministry.…"/>
          <p:cNvSpPr txBox="1"/>
          <p:nvPr/>
        </p:nvSpPr>
        <p:spPr>
          <a:xfrm>
            <a:off x="3156738" y="4578491"/>
            <a:ext cx="18070524" cy="4061385"/>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p>
            <a:pPr algn="just"/>
            <a:r>
              <a:t>Friends, the </a:t>
            </a:r>
            <a:r>
              <a:rPr>
                <a:solidFill>
                  <a:schemeClr val="accent3">
                    <a:satOff val="20823"/>
                    <a:lumOff val="10104"/>
                  </a:schemeClr>
                </a:solidFill>
              </a:rPr>
              <a:t>scripture had to be fulfilled</a:t>
            </a:r>
            <a:r>
              <a:t>, which </a:t>
            </a:r>
            <a:r>
              <a:rPr>
                <a:solidFill>
                  <a:schemeClr val="accent3">
                    <a:satOff val="20823"/>
                    <a:lumOff val="10104"/>
                  </a:schemeClr>
                </a:solidFill>
              </a:rPr>
              <a:t>the Holy Spirit through David foretold</a:t>
            </a:r>
            <a:r>
              <a:t> concerning Judas, who became a guide for those who arrested Jesus— for he was numbered among us and was allotted his share in this ministry.</a:t>
            </a:r>
          </a:p>
          <a:p>
            <a:pPr algn="just"/>
            <a:r>
              <a:t>(Acts 1:16–17)</a:t>
            </a:r>
          </a:p>
        </p:txBody>
      </p:sp>
    </p:spTree>
  </p:cSld>
  <p:clrMapOvr>
    <a:masterClrMapping/>
  </p:clrMapOvr>
  <p:transition xmlns:p14="http://schemas.microsoft.com/office/powerpoint/2010/main" spd="med" advClick="1"/>
</p:sld>
</file>

<file path=ppt/slides/slide5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2" name="Ch. 10 Cornelius and Peter"/>
          <p:cNvSpPr txBox="1"/>
          <p:nvPr>
            <p:ph type="title"/>
          </p:nvPr>
        </p:nvSpPr>
        <p:spPr>
          <a:prstGeom prst="rect">
            <a:avLst/>
          </a:prstGeom>
        </p:spPr>
        <p:txBody>
          <a:bodyPr/>
          <a:lstStyle/>
          <a:p>
            <a:pPr/>
            <a:r>
              <a:t>Ch. 10 Cornelius and Peter</a:t>
            </a:r>
          </a:p>
        </p:txBody>
      </p:sp>
      <p:sp>
        <p:nvSpPr>
          <p:cNvPr id="323" name="End of ch.9 Peter doing miracles in Lydda and Joppa…"/>
          <p:cNvSpPr txBox="1"/>
          <p:nvPr>
            <p:ph type="body" sz="half" idx="1"/>
          </p:nvPr>
        </p:nvSpPr>
        <p:spPr>
          <a:prstGeom prst="rect">
            <a:avLst/>
          </a:prstGeom>
        </p:spPr>
        <p:txBody>
          <a:bodyPr/>
          <a:lstStyle/>
          <a:p>
            <a:pPr>
              <a:buBlip>
                <a:blip r:embed="rId2"/>
              </a:buBlip>
            </a:pPr>
            <a:r>
              <a:t>End of ch.9 Peter doing miracles in Lydda and Joppa</a:t>
            </a:r>
          </a:p>
          <a:p>
            <a:pPr>
              <a:buBlip>
                <a:blip r:embed="rId2"/>
              </a:buBlip>
            </a:pPr>
            <a:r>
              <a:t>Cornelius has a vision: send for Peter</a:t>
            </a:r>
          </a:p>
          <a:p>
            <a:pPr>
              <a:buBlip>
                <a:blip r:embed="rId2"/>
              </a:buBlip>
            </a:pPr>
            <a:r>
              <a:t>Peter has a vision: the blanket of food</a:t>
            </a:r>
          </a:p>
          <a:p>
            <a:pPr>
              <a:buBlip>
                <a:blip r:embed="rId2"/>
              </a:buBlip>
            </a:pPr>
            <a:r>
              <a:t>Peter preaches to Cornelius and househould</a:t>
            </a:r>
          </a:p>
          <a:p>
            <a:pPr>
              <a:buBlip>
                <a:blip r:embed="rId2"/>
              </a:buBlip>
            </a:pPr>
            <a:r>
              <a:t>The Spirit falls on them all</a:t>
            </a:r>
          </a:p>
        </p:txBody>
      </p:sp>
    </p:spTree>
  </p:cSld>
  <p:clrMapOvr>
    <a:masterClrMapping/>
  </p:clrMapOvr>
  <p:transition xmlns:p14="http://schemas.microsoft.com/office/powerpoint/2010/main" spd="med" advClick="1"/>
</p:sld>
</file>

<file path=ppt/slides/slide5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5" name="While Peter was still speaking, the Holy Spirit fell upon all who heard the word. The circumcised believers who had come with Peter were astounded that the gift of the Holy Spirit had been poured out even on the Gentiles, for they heard them speaking in "/>
          <p:cNvSpPr txBox="1"/>
          <p:nvPr/>
        </p:nvSpPr>
        <p:spPr>
          <a:xfrm>
            <a:off x="1735449" y="3646208"/>
            <a:ext cx="20801174" cy="6423584"/>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p>
            <a:pPr algn="just"/>
            <a:r>
              <a:t>While Peter was still speaking, the Holy Spirit fell upon all who heard the word. The circumcised believers who had come with Peter were astounded that the gift of the Holy Spirit had been poured out even on the Gentiles, for they heard them speaking in tongues and extolling God. Then Peter said, “Can anyone withhold the water for baptising these people who have received the Holy Spirit just as we have?” So he ordered them to be baptized in the name of Jesus Christ. </a:t>
            </a:r>
          </a:p>
          <a:p>
            <a:pPr algn="just"/>
            <a:r>
              <a:t>(Acts 10:44–48)</a:t>
            </a:r>
          </a:p>
        </p:txBody>
      </p:sp>
    </p:spTree>
  </p:cSld>
  <p:clrMapOvr>
    <a:masterClrMapping/>
  </p:clrMapOvr>
  <p:transition xmlns:p14="http://schemas.microsoft.com/office/powerpoint/2010/main" spd="med" advClick="1"/>
</p:sld>
</file>

<file path=ppt/slides/slide5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7" name="Peter Must Explain in Jerusalem (ch.11)"/>
          <p:cNvSpPr txBox="1"/>
          <p:nvPr>
            <p:ph type="title"/>
          </p:nvPr>
        </p:nvSpPr>
        <p:spPr>
          <a:prstGeom prst="rect">
            <a:avLst/>
          </a:prstGeom>
        </p:spPr>
        <p:txBody>
          <a:bodyPr/>
          <a:lstStyle/>
          <a:p>
            <a:pPr/>
            <a:r>
              <a:t>Peter Must Explain in Jerusalem (ch.11)</a:t>
            </a:r>
          </a:p>
        </p:txBody>
      </p:sp>
      <p:sp>
        <p:nvSpPr>
          <p:cNvPr id="328" name="If then God gave them the same gift that he gave us when we believed in the Lord Jesus Christ, who was I that I could hinder God?” When they heard this, they were silenced. And they praised God, saying, “Then God has given even to the Gentiles the repent"/>
          <p:cNvSpPr txBox="1"/>
          <p:nvPr>
            <p:ph type="body" sz="half" idx="1"/>
          </p:nvPr>
        </p:nvSpPr>
        <p:spPr>
          <a:prstGeom prst="rect">
            <a:avLst/>
          </a:prstGeom>
        </p:spPr>
        <p:txBody>
          <a:bodyPr/>
          <a:lstStyle/>
          <a:p>
            <a:pPr marL="833515" indent="-833515" defTabSz="813315">
              <a:spcBef>
                <a:spcPts val="5800"/>
              </a:spcBef>
              <a:buBlip>
                <a:blip r:embed="rId3"/>
              </a:buBlip>
              <a:defRPr sz="4554"/>
            </a:pPr>
            <a:r>
              <a:t>If then God gave them the same gift that he gave us when we believed in the Lord Jesus Christ, </a:t>
            </a:r>
            <a:r>
              <a:rPr>
                <a:solidFill>
                  <a:schemeClr val="accent3">
                    <a:satOff val="20823"/>
                    <a:lumOff val="10104"/>
                  </a:schemeClr>
                </a:solidFill>
              </a:rPr>
              <a:t>who was I that I could hinder God?”</a:t>
            </a:r>
            <a:r>
              <a:t> When they heard this, they were silenced. And they praised God, saying, “Then God has given even to the Gentiles the repentance that leads to life.” (Acts 11:17–18)</a:t>
            </a:r>
          </a:p>
          <a:p>
            <a:pPr marL="833515" indent="-833515" defTabSz="813315">
              <a:spcBef>
                <a:spcPts val="5800"/>
              </a:spcBef>
              <a:buBlip>
                <a:blip r:embed="rId3"/>
              </a:buBlip>
              <a:defRPr sz="4554"/>
            </a:pPr>
            <a:r>
              <a:t>So in the present case, I tell you, keep away from these men and let them alone; because if this plan or this undertaking is of human origin, it will fail; but if it is of God, you will not be able to overthrow them—</a:t>
            </a:r>
            <a:r>
              <a:rPr>
                <a:solidFill>
                  <a:schemeClr val="accent3">
                    <a:satOff val="20823"/>
                    <a:lumOff val="10104"/>
                  </a:schemeClr>
                </a:solidFill>
              </a:rPr>
              <a:t>in that case you may even be found fighting against God!”</a:t>
            </a:r>
            <a:r>
              <a:t>(Acts 5:38–39)</a:t>
            </a:r>
          </a:p>
        </p:txBody>
      </p:sp>
    </p:spTree>
  </p:cSld>
  <p:clrMapOvr>
    <a:masterClrMapping/>
  </p:clrMapOvr>
  <p:transition xmlns:p14="http://schemas.microsoft.com/office/powerpoint/2010/main" spd="med" advClick="1"/>
</p:sld>
</file>

<file path=ppt/slides/slide5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2" name="3 Times…"/>
          <p:cNvSpPr txBox="1"/>
          <p:nvPr>
            <p:ph type="title"/>
          </p:nvPr>
        </p:nvSpPr>
        <p:spPr>
          <a:prstGeom prst="rect">
            <a:avLst/>
          </a:prstGeom>
        </p:spPr>
        <p:txBody>
          <a:bodyPr/>
          <a:lstStyle/>
          <a:p>
            <a:pPr/>
            <a:r>
              <a:t>3 Times…</a:t>
            </a:r>
          </a:p>
        </p:txBody>
      </p:sp>
      <p:sp>
        <p:nvSpPr>
          <p:cNvPr id="333" name="3 Pentecosts?…"/>
          <p:cNvSpPr txBox="1"/>
          <p:nvPr>
            <p:ph type="body" sz="half" idx="1"/>
          </p:nvPr>
        </p:nvSpPr>
        <p:spPr>
          <a:prstGeom prst="rect">
            <a:avLst/>
          </a:prstGeom>
        </p:spPr>
        <p:txBody>
          <a:bodyPr/>
          <a:lstStyle/>
          <a:p>
            <a:pPr marL="833515" indent="-833515" defTabSz="813315">
              <a:spcBef>
                <a:spcPts val="5800"/>
              </a:spcBef>
              <a:buBlip>
                <a:blip r:embed="rId3"/>
              </a:buBlip>
              <a:defRPr sz="4554"/>
            </a:pPr>
            <a:r>
              <a:t>3 Pentecosts? </a:t>
            </a:r>
          </a:p>
          <a:p>
            <a:pPr lvl="1" marL="1301675" indent="-748463" defTabSz="813315">
              <a:spcBef>
                <a:spcPts val="5800"/>
              </a:spcBef>
              <a:buSzPct val="100000"/>
              <a:buAutoNum type="arabicPeriod" startAt="1"/>
              <a:defRPr sz="4554"/>
            </a:pPr>
            <a:r>
              <a:t>Jews (ch.2)</a:t>
            </a:r>
          </a:p>
          <a:p>
            <a:pPr lvl="1" marL="1301675" indent="-748463" defTabSz="813315">
              <a:spcBef>
                <a:spcPts val="5800"/>
              </a:spcBef>
              <a:buSzPct val="100000"/>
              <a:buAutoNum type="arabicPeriod" startAt="1"/>
              <a:defRPr sz="4554"/>
            </a:pPr>
            <a:r>
              <a:t>Samaritans (ch.8)</a:t>
            </a:r>
          </a:p>
          <a:p>
            <a:pPr lvl="1" marL="1301675" indent="-748463" defTabSz="813315">
              <a:spcBef>
                <a:spcPts val="5800"/>
              </a:spcBef>
              <a:buSzPct val="100000"/>
              <a:buAutoNum type="arabicPeriod" startAt="1"/>
              <a:defRPr sz="4554"/>
            </a:pPr>
            <a:r>
              <a:t>Gentiles (ch.10)</a:t>
            </a:r>
          </a:p>
          <a:p>
            <a:pPr marL="833515" indent="-833515" defTabSz="813315">
              <a:spcBef>
                <a:spcPts val="5800"/>
              </a:spcBef>
              <a:buBlip>
                <a:blip r:embed="rId3"/>
              </a:buBlip>
              <a:defRPr sz="4554"/>
            </a:pPr>
            <a:r>
              <a:t>Cornelius story told 3 times</a:t>
            </a:r>
          </a:p>
          <a:p>
            <a:pPr marL="833515" indent="-833515" defTabSz="813315">
              <a:spcBef>
                <a:spcPts val="5800"/>
              </a:spcBef>
              <a:buBlip>
                <a:blip r:embed="rId3"/>
              </a:buBlip>
              <a:defRPr sz="4554"/>
            </a:pPr>
            <a:r>
              <a:t>Paul’s conversion story told 3 times</a:t>
            </a:r>
          </a:p>
        </p:txBody>
      </p:sp>
    </p:spTree>
  </p:cSld>
  <p:clrMapOvr>
    <a:masterClrMapping/>
  </p:clrMapOvr>
  <p:transition xmlns:p14="http://schemas.microsoft.com/office/powerpoint/2010/main" spd="med" advClick="1"/>
</p:sld>
</file>

<file path=ppt/slides/slide5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7" name="Transition between Peter and Paul"/>
          <p:cNvSpPr txBox="1"/>
          <p:nvPr>
            <p:ph type="title"/>
          </p:nvPr>
        </p:nvSpPr>
        <p:spPr>
          <a:prstGeom prst="rect">
            <a:avLst/>
          </a:prstGeom>
        </p:spPr>
        <p:txBody>
          <a:bodyPr/>
          <a:lstStyle/>
          <a:p>
            <a:pPr/>
            <a:r>
              <a:t>Transition between Peter and Paul</a:t>
            </a:r>
          </a:p>
        </p:txBody>
      </p:sp>
      <p:sp>
        <p:nvSpPr>
          <p:cNvPr id="338" name="Gentile mission continues (The hand of the Lord was with them, and a great number became believers and turned to the Lord. (Acts 11:21))…"/>
          <p:cNvSpPr txBox="1"/>
          <p:nvPr>
            <p:ph type="body" sz="half" idx="1"/>
          </p:nvPr>
        </p:nvSpPr>
        <p:spPr>
          <a:prstGeom prst="rect">
            <a:avLst/>
          </a:prstGeom>
        </p:spPr>
        <p:txBody>
          <a:bodyPr/>
          <a:lstStyle/>
          <a:p>
            <a:pPr marL="766161" indent="-766161" defTabSz="747593">
              <a:spcBef>
                <a:spcPts val="5300"/>
              </a:spcBef>
              <a:buBlip>
                <a:blip r:embed="rId3"/>
              </a:buBlip>
              <a:defRPr sz="4186"/>
            </a:pPr>
            <a:r>
              <a:t>Gentile mission continues (The hand of the Lord was with them, and a great number became believers and turned to the Lord. (Acts 11:21))</a:t>
            </a:r>
          </a:p>
          <a:p>
            <a:pPr marL="766161" indent="-766161" defTabSz="747593">
              <a:spcBef>
                <a:spcPts val="5300"/>
              </a:spcBef>
              <a:buBlip>
                <a:blip r:embed="rId3"/>
              </a:buBlip>
              <a:defRPr sz="4186"/>
            </a:pPr>
            <a:r>
              <a:t>Barnabas sent to Antioch to help; recruits Paul</a:t>
            </a:r>
          </a:p>
          <a:p>
            <a:pPr marL="766161" indent="-766161" defTabSz="747593">
              <a:spcBef>
                <a:spcPts val="5300"/>
              </a:spcBef>
              <a:buBlip>
                <a:blip r:embed="rId3"/>
              </a:buBlip>
              <a:defRPr sz="4186"/>
            </a:pPr>
            <a:r>
              <a:t>Peter vs Herod (martyrdom of James)</a:t>
            </a:r>
          </a:p>
          <a:p>
            <a:pPr marL="766161" indent="-766161" defTabSz="747593">
              <a:spcBef>
                <a:spcPts val="5300"/>
              </a:spcBef>
              <a:buBlip>
                <a:blip r:embed="rId3"/>
              </a:buBlip>
              <a:defRPr sz="4186"/>
            </a:pPr>
            <a:r>
              <a:t>Another imprisonment and miraculous escape</a:t>
            </a:r>
          </a:p>
          <a:p>
            <a:pPr marL="766161" indent="-766161" defTabSz="747593">
              <a:spcBef>
                <a:spcPts val="5300"/>
              </a:spcBef>
              <a:buBlip>
                <a:blip r:embed="rId3"/>
              </a:buBlip>
              <a:defRPr sz="4186"/>
            </a:pPr>
            <a:r>
              <a:t>12:24 But the word of God continued to advance and gain adherents. </a:t>
            </a:r>
          </a:p>
        </p:txBody>
      </p:sp>
    </p:spTree>
  </p:cSld>
  <p:clrMapOvr>
    <a:masterClrMapping/>
  </p:clrMapOvr>
  <p:transition xmlns:p14="http://schemas.microsoft.com/office/powerpoint/2010/main" spd="med" advClick="1"/>
</p:sld>
</file>

<file path=ppt/slides/slide5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42" name="Prophecy and Mission"/>
          <p:cNvSpPr txBox="1"/>
          <p:nvPr>
            <p:ph type="title"/>
          </p:nvPr>
        </p:nvSpPr>
        <p:spPr>
          <a:prstGeom prst="rect">
            <a:avLst/>
          </a:prstGeom>
        </p:spPr>
        <p:txBody>
          <a:bodyPr/>
          <a:lstStyle/>
          <a:p>
            <a:pPr/>
            <a:r>
              <a:t>Prophecy and Mission</a:t>
            </a:r>
          </a:p>
        </p:txBody>
      </p:sp>
      <p:sp>
        <p:nvSpPr>
          <p:cNvPr id="343" name="Now in the church at Antioch there were prophets and teachers: Barnabas, Simeon who was called Niger, Lucius of Cyrene, Manaen a member of the court of Herod the ruler, and Saul. While they were worshiping the Lord and fasting, the Holy Spirit said, “Set"/>
          <p:cNvSpPr txBox="1"/>
          <p:nvPr>
            <p:ph type="body" sz="half" idx="1"/>
          </p:nvPr>
        </p:nvSpPr>
        <p:spPr>
          <a:prstGeom prst="rect">
            <a:avLst/>
          </a:prstGeom>
        </p:spPr>
        <p:txBody>
          <a:bodyPr/>
          <a:lstStyle/>
          <a:p>
            <a:pPr>
              <a:buBlip>
                <a:blip r:embed="rId3"/>
              </a:buBlip>
            </a:pPr>
            <a:r>
              <a:t>Now in the church at Antioch there were </a:t>
            </a:r>
            <a:r>
              <a:rPr>
                <a:solidFill>
                  <a:schemeClr val="accent3">
                    <a:satOff val="20823"/>
                    <a:lumOff val="10104"/>
                  </a:schemeClr>
                </a:solidFill>
              </a:rPr>
              <a:t>prophets and teachers:</a:t>
            </a:r>
            <a:r>
              <a:t> Barnabas, Simeon who was called Niger, Lucius of Cyrene, Manaen a member of the court of Herod the ruler, and Saul. While they were worshiping the Lord and fasting, </a:t>
            </a:r>
            <a:r>
              <a:rPr>
                <a:solidFill>
                  <a:schemeClr val="accent3">
                    <a:satOff val="20823"/>
                    <a:lumOff val="10104"/>
                  </a:schemeClr>
                </a:solidFill>
              </a:rPr>
              <a:t>the Holy Spirit said,</a:t>
            </a:r>
            <a:r>
              <a:t> “Set apart for me Barnabas and Saul for </a:t>
            </a:r>
            <a:r>
              <a:rPr>
                <a:solidFill>
                  <a:schemeClr val="accent3">
                    <a:satOff val="20823"/>
                    <a:lumOff val="10104"/>
                  </a:schemeClr>
                </a:solidFill>
              </a:rPr>
              <a:t>the work to which I have called them.</a:t>
            </a:r>
            <a:r>
              <a:t>” Then after fasting and praying they laid their hands on them and sent them off. So, </a:t>
            </a:r>
            <a:r>
              <a:rPr>
                <a:solidFill>
                  <a:schemeClr val="accent3">
                    <a:satOff val="20823"/>
                    <a:lumOff val="10104"/>
                  </a:schemeClr>
                </a:solidFill>
              </a:rPr>
              <a:t>being sent out by the Holy Spirit,</a:t>
            </a:r>
            <a:r>
              <a:t> they went down to Seleucia; and from there they sailed to Cyprus. (Acts 13:1–4)</a:t>
            </a:r>
          </a:p>
        </p:txBody>
      </p:sp>
    </p:spTree>
  </p:cSld>
  <p:clrMapOvr>
    <a:masterClrMapping/>
  </p:clrMapOvr>
  <p:transition xmlns:p14="http://schemas.microsoft.com/office/powerpoint/2010/main" spd="med" advClick="1"/>
</p:sld>
</file>

<file path=ppt/slides/slide5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47" name="Paul’s 1st Missionary Journey…"/>
          <p:cNvSpPr txBox="1"/>
          <p:nvPr>
            <p:ph type="title"/>
          </p:nvPr>
        </p:nvSpPr>
        <p:spPr>
          <a:prstGeom prst="rect">
            <a:avLst/>
          </a:prstGeom>
        </p:spPr>
        <p:txBody>
          <a:bodyPr/>
          <a:lstStyle/>
          <a:p>
            <a:pPr/>
            <a:r>
              <a:t>Paul’s 1st Missionary Journey</a:t>
            </a:r>
          </a:p>
          <a:p>
            <a:pPr/>
            <a:r>
              <a:t>Chs. 13-14</a:t>
            </a:r>
          </a:p>
        </p:txBody>
      </p:sp>
      <p:sp>
        <p:nvSpPr>
          <p:cNvPr id="348" name="Another confrontation with magic (Elymas)…"/>
          <p:cNvSpPr txBox="1"/>
          <p:nvPr>
            <p:ph type="body" sz="half" idx="1"/>
          </p:nvPr>
        </p:nvSpPr>
        <p:spPr>
          <a:prstGeom prst="rect">
            <a:avLst/>
          </a:prstGeom>
        </p:spPr>
        <p:txBody>
          <a:bodyPr/>
          <a:lstStyle/>
          <a:p>
            <a:pPr>
              <a:buBlip>
                <a:blip r:embed="rId2"/>
              </a:buBlip>
            </a:pPr>
            <a:r>
              <a:t>Another confrontation with magic (Elymas)</a:t>
            </a:r>
          </a:p>
          <a:p>
            <a:pPr>
              <a:buBlip>
                <a:blip r:embed="rId2"/>
              </a:buBlip>
            </a:pPr>
            <a:r>
              <a:t>In Psidian (not Syrian) Antioch, Paul give his first major speech in a synagogue</a:t>
            </a:r>
          </a:p>
          <a:p>
            <a:pPr>
              <a:buBlip>
                <a:blip r:embed="rId2"/>
              </a:buBlip>
            </a:pPr>
            <a:r>
              <a:t>Pattern: first to the Jews, then Gentiles</a:t>
            </a:r>
          </a:p>
        </p:txBody>
      </p:sp>
    </p:spTree>
  </p:cSld>
  <p:clrMapOvr>
    <a:masterClrMapping/>
  </p:clrMapOvr>
  <p:transition xmlns:p14="http://schemas.microsoft.com/office/powerpoint/2010/main" spd="med" advClick="1"/>
</p:sld>
</file>

<file path=ppt/slides/slide5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50" name="Paul's 1st and 2nd Journeys.jpg" descr="Paul's 1st and 2nd Journeys.jpg"/>
          <p:cNvPicPr>
            <a:picLocks noChangeAspect="1"/>
          </p:cNvPicPr>
          <p:nvPr/>
        </p:nvPicPr>
        <p:blipFill>
          <a:blip r:embed="rId3">
            <a:extLst/>
          </a:blip>
          <a:stretch>
            <a:fillRect/>
          </a:stretch>
        </p:blipFill>
        <p:spPr>
          <a:xfrm>
            <a:off x="335859" y="-675498"/>
            <a:ext cx="23562487" cy="15394158"/>
          </a:xfrm>
          <a:prstGeom prst="rect">
            <a:avLst/>
          </a:prstGeom>
          <a:ln w="12700">
            <a:miter lim="400000"/>
          </a:ln>
        </p:spPr>
      </p:pic>
    </p:spTree>
  </p:cSld>
  <p:clrMapOvr>
    <a:masterClrMapping/>
  </p:clrMapOvr>
  <p:transition xmlns:p14="http://schemas.microsoft.com/office/powerpoint/2010/main" spd="med" advClick="1"/>
</p:sld>
</file>

<file path=ppt/slides/slide5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54" name="Then both Paul and Barnabas spoke out boldly, saying, “It was necessary that the word of God should be spoken first to you. Since you reject it and judge yourselves to be unworthy of eternal life, we are now turning to the Gentiles. For so the Lord has c"/>
          <p:cNvSpPr txBox="1"/>
          <p:nvPr/>
        </p:nvSpPr>
        <p:spPr>
          <a:xfrm>
            <a:off x="2479769" y="2858807"/>
            <a:ext cx="19424462" cy="7998385"/>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p>
            <a:pPr algn="just"/>
            <a:r>
              <a:t>Then both Paul and Barnabas spoke out boldly, saying, “It was necessary that the word of God should be spoken first to you. Since you reject it and judge yourselves to be unworthy of eternal life, we are now turning to the Gentiles. For so the Lord has commanded us, saying, ‘I have set you to be a light for the Gentiles, so that you may bring salvation to the ends of the earth.’” When the Gentiles heard this, they were glad and praised the word of the Lord; and as many as had been destined for eternal life became believers. Thus the word of the Lord spread throughout the region.</a:t>
            </a:r>
          </a:p>
          <a:p>
            <a:pPr algn="just"/>
            <a:r>
              <a:t>(Acts 13:46–49)</a:t>
            </a:r>
          </a:p>
        </p:txBody>
      </p:sp>
    </p:spTree>
  </p:cSld>
  <p:clrMapOvr>
    <a:masterClrMapping/>
  </p:clrMapOvr>
  <p:transition xmlns:p14="http://schemas.microsoft.com/office/powerpoint/2010/main" spd="med" advClick="1"/>
</p:sld>
</file>

<file path=ppt/slides/slide5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56" name="The Jerusalem Council"/>
          <p:cNvSpPr txBox="1"/>
          <p:nvPr>
            <p:ph type="title"/>
          </p:nvPr>
        </p:nvSpPr>
        <p:spPr>
          <a:prstGeom prst="rect">
            <a:avLst/>
          </a:prstGeom>
        </p:spPr>
        <p:txBody>
          <a:bodyPr/>
          <a:lstStyle/>
          <a:p>
            <a:pPr/>
            <a:r>
              <a:t>The Jerusalem Council</a:t>
            </a:r>
          </a:p>
        </p:txBody>
      </p:sp>
      <p:sp>
        <p:nvSpPr>
          <p:cNvPr id="357" name="Back in Antioch, first missionary journey complete…"/>
          <p:cNvSpPr txBox="1"/>
          <p:nvPr>
            <p:ph type="body" sz="half" idx="1"/>
          </p:nvPr>
        </p:nvSpPr>
        <p:spPr>
          <a:prstGeom prst="rect">
            <a:avLst/>
          </a:prstGeom>
        </p:spPr>
        <p:txBody>
          <a:bodyPr/>
          <a:lstStyle/>
          <a:p>
            <a:pPr>
              <a:buBlip>
                <a:blip r:embed="rId2"/>
              </a:buBlip>
            </a:pPr>
            <a:r>
              <a:t>Back in Antioch, first missionary journey complete</a:t>
            </a:r>
          </a:p>
          <a:p>
            <a:pPr>
              <a:buBlip>
                <a:blip r:embed="rId2"/>
              </a:buBlip>
            </a:pPr>
            <a:r>
              <a:t>Visitors from Judea cause trouble: “Unless you are circumcised according to the custom of Moses, you cannot be saved.” (Acts 15:1)</a:t>
            </a:r>
          </a:p>
          <a:p>
            <a:pPr>
              <a:buBlip>
                <a:blip r:embed="rId2"/>
              </a:buBlip>
            </a:pPr>
            <a:r>
              <a:t>Paul and Barnabas and others are sent to Jerusalem to discuss the matter</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4" name="So one of the men who have accompanied us during all the time that the Lord Jesus went in and out among us, beginning from the baptism of John until the day when he was taken up from us—one of these must become a witness with us to his resurrection.”…"/>
          <p:cNvSpPr txBox="1"/>
          <p:nvPr/>
        </p:nvSpPr>
        <p:spPr>
          <a:xfrm>
            <a:off x="2574276" y="4827308"/>
            <a:ext cx="19235447" cy="4061384"/>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p>
            <a:pPr algn="just"/>
            <a:r>
              <a:t>So one of the men who have accompanied us during all the time that the Lord Jesus went in and out among us, beginning from the baptism of John until the day when he was taken up from us—one of these must become a witness with us to his resurrection.”</a:t>
            </a:r>
          </a:p>
          <a:p>
            <a:pPr algn="just"/>
            <a:r>
              <a:t>(Acts 1:21–22)</a:t>
            </a:r>
          </a:p>
        </p:txBody>
      </p:sp>
    </p:spTree>
  </p:cSld>
  <p:clrMapOvr>
    <a:masterClrMapping/>
  </p:clrMapOvr>
  <p:transition xmlns:p14="http://schemas.microsoft.com/office/powerpoint/2010/main" spd="med" advClick="1"/>
</p:sld>
</file>

<file path=ppt/slides/slide6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59" name="3 Speeches and a Letter"/>
          <p:cNvSpPr txBox="1"/>
          <p:nvPr>
            <p:ph type="title"/>
          </p:nvPr>
        </p:nvSpPr>
        <p:spPr>
          <a:prstGeom prst="rect">
            <a:avLst/>
          </a:prstGeom>
        </p:spPr>
        <p:txBody>
          <a:bodyPr/>
          <a:lstStyle/>
          <a:p>
            <a:pPr/>
            <a:r>
              <a:t>3 Speeches and a Letter</a:t>
            </a:r>
          </a:p>
        </p:txBody>
      </p:sp>
      <p:sp>
        <p:nvSpPr>
          <p:cNvPr id="360" name="Peter speaks…"/>
          <p:cNvSpPr txBox="1"/>
          <p:nvPr>
            <p:ph type="body" sz="half" idx="1"/>
          </p:nvPr>
        </p:nvSpPr>
        <p:spPr>
          <a:prstGeom prst="rect">
            <a:avLst/>
          </a:prstGeom>
        </p:spPr>
        <p:txBody>
          <a:bodyPr/>
          <a:lstStyle/>
          <a:p>
            <a:pPr>
              <a:buBlip>
                <a:blip r:embed="rId2"/>
              </a:buBlip>
            </a:pPr>
            <a:r>
              <a:t>Peter speaks</a:t>
            </a:r>
          </a:p>
          <a:p>
            <a:pPr>
              <a:buBlip>
                <a:blip r:embed="rId2"/>
              </a:buBlip>
            </a:pPr>
            <a:r>
              <a:t>Paul and Barnabas recount all the signs and wonders God had done among the Gentiles</a:t>
            </a:r>
          </a:p>
          <a:p>
            <a:pPr>
              <a:buBlip>
                <a:blip r:embed="rId2"/>
              </a:buBlip>
            </a:pPr>
            <a:r>
              <a:t>James makes his decision</a:t>
            </a:r>
          </a:p>
          <a:p>
            <a:pPr>
              <a:buBlip>
                <a:blip r:embed="rId2"/>
              </a:buBlip>
            </a:pPr>
            <a:r>
              <a:t>A letter plus emissaries (who are prophets) takes the letter to the churches</a:t>
            </a:r>
          </a:p>
        </p:txBody>
      </p:sp>
    </p:spTree>
  </p:cSld>
  <p:clrMapOvr>
    <a:masterClrMapping/>
  </p:clrMapOvr>
  <p:transition xmlns:p14="http://schemas.microsoft.com/office/powerpoint/2010/main" spd="med" advClick="1"/>
</p:sld>
</file>

<file path=ppt/slides/slide6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62" name="For it has seemed good to the Holy Spirit and to us to impose on you no further burden than these essentials: that you abstain from what has been sacrificed to idols and from blood and from what is strangled and from fornication. If you keep yourselves f"/>
          <p:cNvSpPr txBox="1"/>
          <p:nvPr/>
        </p:nvSpPr>
        <p:spPr>
          <a:xfrm>
            <a:off x="2529939" y="4433608"/>
            <a:ext cx="19324122" cy="4848784"/>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p>
            <a:pPr algn="just"/>
            <a:r>
              <a:t>For it has seemed good </a:t>
            </a:r>
            <a:r>
              <a:rPr>
                <a:solidFill>
                  <a:schemeClr val="accent3">
                    <a:satOff val="20823"/>
                    <a:lumOff val="10104"/>
                  </a:schemeClr>
                </a:solidFill>
              </a:rPr>
              <a:t>to the Holy Spirit and to us</a:t>
            </a:r>
            <a:r>
              <a:t> to impose on you no further burden than these essentials: that you abstain from what has been sacrificed to idols and from blood and from what is strangled and from fornication. If you keep yourselves from these, you will do well. Farewell.”</a:t>
            </a:r>
          </a:p>
          <a:p>
            <a:pPr algn="just"/>
            <a:r>
              <a:t>(Acts 15:28–29)</a:t>
            </a:r>
          </a:p>
        </p:txBody>
      </p:sp>
    </p:spTree>
  </p:cSld>
  <p:clrMapOvr>
    <a:masterClrMapping/>
  </p:clrMapOvr>
  <p:transition xmlns:p14="http://schemas.microsoft.com/office/powerpoint/2010/main" spd="med" advClick="1"/>
</p:sld>
</file>

<file path=ppt/slides/slide6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64" name="2nd Missionary Journey"/>
          <p:cNvSpPr txBox="1"/>
          <p:nvPr>
            <p:ph type="title"/>
          </p:nvPr>
        </p:nvSpPr>
        <p:spPr>
          <a:prstGeom prst="rect">
            <a:avLst/>
          </a:prstGeom>
        </p:spPr>
        <p:txBody>
          <a:bodyPr/>
          <a:lstStyle/>
          <a:p>
            <a:pPr/>
            <a:r>
              <a:t>2nd Missionary Journey</a:t>
            </a:r>
          </a:p>
        </p:txBody>
      </p:sp>
      <p:sp>
        <p:nvSpPr>
          <p:cNvPr id="365" name="Painful split between Paul and Barnabas over Mark…"/>
          <p:cNvSpPr txBox="1"/>
          <p:nvPr>
            <p:ph type="body" sz="half" idx="1"/>
          </p:nvPr>
        </p:nvSpPr>
        <p:spPr>
          <a:prstGeom prst="rect">
            <a:avLst/>
          </a:prstGeom>
        </p:spPr>
        <p:txBody>
          <a:bodyPr/>
          <a:lstStyle/>
          <a:p>
            <a:pPr>
              <a:buBlip>
                <a:blip r:embed="rId2"/>
              </a:buBlip>
            </a:pPr>
            <a:r>
              <a:t>Painful split between Paul and Barnabas over Mark</a:t>
            </a:r>
          </a:p>
          <a:p>
            <a:pPr>
              <a:buBlip>
                <a:blip r:embed="rId2"/>
              </a:buBlip>
            </a:pPr>
            <a:r>
              <a:t>Paul takes Timothy and circumcises him!</a:t>
            </a:r>
          </a:p>
          <a:p>
            <a:pPr>
              <a:buBlip>
                <a:blip r:embed="rId2"/>
              </a:buBlip>
            </a:pPr>
            <a:r>
              <a:t>More guidance by the Holy Spirit</a:t>
            </a:r>
          </a:p>
          <a:p>
            <a:pPr>
              <a:buBlip>
                <a:blip r:embed="rId2"/>
              </a:buBlip>
            </a:pPr>
            <a:r>
              <a:t>First ‘We’ passage begins</a:t>
            </a:r>
          </a:p>
        </p:txBody>
      </p:sp>
    </p:spTree>
  </p:cSld>
  <p:clrMapOvr>
    <a:masterClrMapping/>
  </p:clrMapOvr>
  <p:transition xmlns:p14="http://schemas.microsoft.com/office/powerpoint/2010/main" spd="med" advClick="1"/>
</p:sld>
</file>

<file path=ppt/slides/slide6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67" name="They went through the region of Phrygia and Galatia, having been forbidden by the Holy Spirit to speak the word in Asia. When they had come opposite Mysia, they attempted to go into Bithynia, but the Spirit of Jesus did not allow them; so, passing by Mys"/>
          <p:cNvSpPr txBox="1"/>
          <p:nvPr/>
        </p:nvSpPr>
        <p:spPr>
          <a:xfrm>
            <a:off x="2417551" y="2858807"/>
            <a:ext cx="19548898" cy="7998385"/>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p>
            <a:pPr algn="just"/>
            <a:r>
              <a:t>They went through the region of Phrygia and Galatia, having been </a:t>
            </a:r>
            <a:r>
              <a:rPr>
                <a:solidFill>
                  <a:schemeClr val="accent3">
                    <a:satOff val="20823"/>
                    <a:lumOff val="10104"/>
                  </a:schemeClr>
                </a:solidFill>
              </a:rPr>
              <a:t>forbidden by the Holy Spirit</a:t>
            </a:r>
            <a:r>
              <a:t> to speak the word in Asia. When they had come opposite Mysia, they attempted to go into Bithynia, but </a:t>
            </a:r>
            <a:r>
              <a:rPr>
                <a:solidFill>
                  <a:schemeClr val="accent3">
                    <a:satOff val="20823"/>
                    <a:lumOff val="10104"/>
                  </a:schemeClr>
                </a:solidFill>
              </a:rPr>
              <a:t>the Spirit of Jesus did not allow them</a:t>
            </a:r>
            <a:r>
              <a:t>; so, passing by Mysia, they went down to Troas. </a:t>
            </a:r>
            <a:r>
              <a:rPr>
                <a:solidFill>
                  <a:schemeClr val="accent3">
                    <a:satOff val="20823"/>
                    <a:lumOff val="10104"/>
                  </a:schemeClr>
                </a:solidFill>
              </a:rPr>
              <a:t>During the night Paul had a vision:</a:t>
            </a:r>
            <a:r>
              <a:t> there stood a man of Macedonia pleading with him and saying, “Come over to Macedonia and help us.” When he had seen the vision, we immediately tried to cross over to Macedonia, </a:t>
            </a:r>
            <a:r>
              <a:rPr>
                <a:solidFill>
                  <a:schemeClr val="accent3">
                    <a:satOff val="20823"/>
                    <a:lumOff val="10104"/>
                  </a:schemeClr>
                </a:solidFill>
              </a:rPr>
              <a:t>being convinced that God had called us</a:t>
            </a:r>
            <a:r>
              <a:t> to proclaim the good news to them. </a:t>
            </a:r>
          </a:p>
          <a:p>
            <a:pPr algn="just"/>
            <a:r>
              <a:t>(Acts 16:6–10)</a:t>
            </a:r>
          </a:p>
        </p:txBody>
      </p:sp>
    </p:spTree>
  </p:cSld>
  <p:clrMapOvr>
    <a:masterClrMapping/>
  </p:clrMapOvr>
  <p:transition xmlns:p14="http://schemas.microsoft.com/office/powerpoint/2010/main" spd="med" advClick="1"/>
</p:sld>
</file>

<file path=ppt/slides/slide6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69" name="Some Highlights"/>
          <p:cNvSpPr txBox="1"/>
          <p:nvPr>
            <p:ph type="title"/>
          </p:nvPr>
        </p:nvSpPr>
        <p:spPr>
          <a:prstGeom prst="rect">
            <a:avLst/>
          </a:prstGeom>
        </p:spPr>
        <p:txBody>
          <a:bodyPr/>
          <a:lstStyle/>
          <a:p>
            <a:pPr/>
            <a:r>
              <a:t>Some Highlights</a:t>
            </a:r>
          </a:p>
        </p:txBody>
      </p:sp>
      <p:sp>
        <p:nvSpPr>
          <p:cNvPr id="370" name="In Philippi they meet Lydia: “The Lord opened her heart to listen eagerly to what was said by Paul.” (16:14)…"/>
          <p:cNvSpPr txBox="1"/>
          <p:nvPr>
            <p:ph type="body" sz="half" idx="1"/>
          </p:nvPr>
        </p:nvSpPr>
        <p:spPr>
          <a:prstGeom prst="rect">
            <a:avLst/>
          </a:prstGeom>
        </p:spPr>
        <p:txBody>
          <a:bodyPr/>
          <a:lstStyle/>
          <a:p>
            <a:pPr marL="833515" indent="-833515" defTabSz="813315">
              <a:spcBef>
                <a:spcPts val="5800"/>
              </a:spcBef>
              <a:buBlip>
                <a:blip r:embed="rId2"/>
              </a:buBlip>
              <a:defRPr sz="4554"/>
            </a:pPr>
            <a:r>
              <a:t>In Philippi they meet Lydia: “The Lord opened her heart to listen eagerly to what was said by Paul.” (16:14)</a:t>
            </a:r>
          </a:p>
          <a:p>
            <a:pPr marL="833515" indent="-833515" defTabSz="813315">
              <a:spcBef>
                <a:spcPts val="5800"/>
              </a:spcBef>
              <a:buBlip>
                <a:blip r:embed="rId2"/>
              </a:buBlip>
              <a:defRPr sz="4554"/>
            </a:pPr>
            <a:r>
              <a:t>Another encounter with magic: the girl with the Pythian spirit</a:t>
            </a:r>
          </a:p>
          <a:p>
            <a:pPr marL="833515" indent="-833515" defTabSz="813315">
              <a:spcBef>
                <a:spcPts val="5800"/>
              </a:spcBef>
              <a:buBlip>
                <a:blip r:embed="rId2"/>
              </a:buBlip>
              <a:defRPr sz="4554"/>
            </a:pPr>
            <a:r>
              <a:t>This leads to a flogging and imprisonment</a:t>
            </a:r>
          </a:p>
          <a:p>
            <a:pPr marL="833515" indent="-833515" defTabSz="813315">
              <a:spcBef>
                <a:spcPts val="5800"/>
              </a:spcBef>
              <a:buBlip>
                <a:blip r:embed="rId2"/>
              </a:buBlip>
              <a:defRPr sz="4554"/>
            </a:pPr>
            <a:r>
              <a:t>Another divine rescue</a:t>
            </a:r>
          </a:p>
          <a:p>
            <a:pPr marL="833515" indent="-833515" defTabSz="813315">
              <a:spcBef>
                <a:spcPts val="5800"/>
              </a:spcBef>
              <a:buBlip>
                <a:blip r:embed="rId2"/>
              </a:buBlip>
              <a:defRPr sz="4554"/>
            </a:pPr>
            <a:r>
              <a:t>Paul asserts his Roman rights—to protect the new church?</a:t>
            </a:r>
          </a:p>
        </p:txBody>
      </p:sp>
    </p:spTree>
  </p:cSld>
  <p:clrMapOvr>
    <a:masterClrMapping/>
  </p:clrMapOvr>
  <p:transition xmlns:p14="http://schemas.microsoft.com/office/powerpoint/2010/main" spd="med" advClick="1"/>
</p:sld>
</file>

<file path=ppt/slides/slide6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72" name="Alone in Athens (ch.17)"/>
          <p:cNvSpPr txBox="1"/>
          <p:nvPr>
            <p:ph type="title"/>
          </p:nvPr>
        </p:nvSpPr>
        <p:spPr>
          <a:prstGeom prst="rect">
            <a:avLst/>
          </a:prstGeom>
        </p:spPr>
        <p:txBody>
          <a:bodyPr/>
          <a:lstStyle/>
          <a:p>
            <a:pPr/>
            <a:r>
              <a:t>Alone in Athens (ch.17)</a:t>
            </a:r>
          </a:p>
        </p:txBody>
      </p:sp>
      <p:sp>
        <p:nvSpPr>
          <p:cNvPr id="373" name="Paul’s great speech to the Greeks…"/>
          <p:cNvSpPr txBox="1"/>
          <p:nvPr>
            <p:ph type="body" sz="half" idx="1"/>
          </p:nvPr>
        </p:nvSpPr>
        <p:spPr>
          <a:prstGeom prst="rect">
            <a:avLst/>
          </a:prstGeom>
        </p:spPr>
        <p:txBody>
          <a:bodyPr/>
          <a:lstStyle/>
          <a:p>
            <a:pPr>
              <a:buBlip>
                <a:blip r:embed="rId2"/>
              </a:buBlip>
            </a:pPr>
            <a:r>
              <a:t>Paul’s great speech to the Greeks</a:t>
            </a:r>
          </a:p>
          <a:p>
            <a:pPr>
              <a:buBlip>
                <a:blip r:embed="rId2"/>
              </a:buBlip>
            </a:pPr>
            <a:r>
              <a:t>Notices the ‘unknown god’—will make him known</a:t>
            </a:r>
          </a:p>
          <a:p>
            <a:pPr>
              <a:buBlip>
                <a:blip r:embed="rId2"/>
              </a:buBlip>
            </a:pPr>
            <a:r>
              <a:t>Mingles Stoic and Epicurean philosophy</a:t>
            </a:r>
          </a:p>
          <a:p>
            <a:pPr>
              <a:buBlip>
                <a:blip r:embed="rId2"/>
              </a:buBlip>
            </a:pPr>
            <a:r>
              <a:t>The sticking point is the resurrection of Jesus </a:t>
            </a:r>
          </a:p>
        </p:txBody>
      </p:sp>
    </p:spTree>
  </p:cSld>
  <p:clrMapOvr>
    <a:masterClrMapping/>
  </p:clrMapOvr>
  <p:transition xmlns:p14="http://schemas.microsoft.com/office/powerpoint/2010/main" spd="med" advClick="1"/>
</p:sld>
</file>

<file path=ppt/slides/slide6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75" name="Corinth and the end of the 2nd Journey"/>
          <p:cNvSpPr txBox="1"/>
          <p:nvPr>
            <p:ph type="title"/>
          </p:nvPr>
        </p:nvSpPr>
        <p:spPr>
          <a:prstGeom prst="rect">
            <a:avLst/>
          </a:prstGeom>
        </p:spPr>
        <p:txBody>
          <a:bodyPr/>
          <a:lstStyle/>
          <a:p>
            <a:pPr/>
            <a:r>
              <a:t>Corinth and the end of the 2nd Journey</a:t>
            </a:r>
          </a:p>
        </p:txBody>
      </p:sp>
      <p:sp>
        <p:nvSpPr>
          <p:cNvPr id="376" name="Paul stays in Corinth for a long time, 18 months…"/>
          <p:cNvSpPr txBox="1"/>
          <p:nvPr>
            <p:ph type="body" sz="half" idx="1"/>
          </p:nvPr>
        </p:nvSpPr>
        <p:spPr>
          <a:prstGeom prst="rect">
            <a:avLst/>
          </a:prstGeom>
        </p:spPr>
        <p:txBody>
          <a:bodyPr/>
          <a:lstStyle/>
          <a:p>
            <a:pPr>
              <a:buBlip>
                <a:blip r:embed="rId2"/>
              </a:buBlip>
            </a:pPr>
            <a:r>
              <a:t>Paul stays in Corinth for a long time, 18 months</a:t>
            </a:r>
          </a:p>
          <a:p>
            <a:pPr>
              <a:buBlip>
                <a:blip r:embed="rId2"/>
              </a:buBlip>
            </a:pPr>
            <a:r>
              <a:t>The Lord tells him, “Do not be afraid, but speak and do not be silent; for I am with you, and no one will lay a hand on you to harm you, for there are many in this city who are my people.” (Acts 18:9–10)</a:t>
            </a:r>
          </a:p>
          <a:p>
            <a:pPr>
              <a:buBlip>
                <a:blip r:embed="rId2"/>
              </a:buBlip>
            </a:pPr>
            <a:r>
              <a:t>Meets Priscilla and Aquilla—sails with them to Syria</a:t>
            </a:r>
          </a:p>
          <a:p>
            <a:pPr>
              <a:buBlip>
                <a:blip r:embed="rId2"/>
              </a:buBlip>
            </a:pPr>
            <a:r>
              <a:t>Takes a vow (prob Nazirite)</a:t>
            </a:r>
          </a:p>
        </p:txBody>
      </p:sp>
    </p:spTree>
  </p:cSld>
  <p:clrMapOvr>
    <a:masterClrMapping/>
  </p:clrMapOvr>
  <p:transition xmlns:p14="http://schemas.microsoft.com/office/powerpoint/2010/main" spd="med" advClick="1"/>
</p:sld>
</file>

<file path=ppt/slides/slide6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78" name="NT Chronological Markers"/>
          <p:cNvSpPr txBox="1"/>
          <p:nvPr>
            <p:ph type="title"/>
          </p:nvPr>
        </p:nvSpPr>
        <p:spPr>
          <a:prstGeom prst="rect">
            <a:avLst/>
          </a:prstGeom>
        </p:spPr>
        <p:txBody>
          <a:bodyPr/>
          <a:lstStyle/>
          <a:p>
            <a:pPr/>
            <a:r>
              <a:t>NT Chronological Markers</a:t>
            </a:r>
          </a:p>
        </p:txBody>
      </p:sp>
      <p:sp>
        <p:nvSpPr>
          <p:cNvPr id="379" name="Luke 3:1: “In the fifteenth year of the reign of Emperor Tiberius, when Pontius Pilate was governor of Judea, and Herod was rulera of Galilee, and his brother Philip rulerb of the region of Ituraea and Trachonitis, and Lysanias rulerc of Abilene”…"/>
          <p:cNvSpPr txBox="1"/>
          <p:nvPr>
            <p:ph type="body" sz="half" idx="1"/>
          </p:nvPr>
        </p:nvSpPr>
        <p:spPr>
          <a:prstGeom prst="rect">
            <a:avLst/>
          </a:prstGeom>
        </p:spPr>
        <p:txBody>
          <a:bodyPr/>
          <a:lstStyle/>
          <a:p>
            <a:pPr marL="614612" indent="-614612" defTabSz="599717">
              <a:spcBef>
                <a:spcPts val="4300"/>
              </a:spcBef>
              <a:buBlip>
                <a:blip r:embed="rId3"/>
              </a:buBlip>
              <a:defRPr sz="3358"/>
            </a:pPr>
            <a:r>
              <a:t>Luke 3:1: “In the fifteenth year of the reign of Emperor Tiberius, when Pontius Pilate was governor of Judea, and Herod was ruler</a:t>
            </a:r>
            <a:r>
              <a:rPr baseline="31999" sz="876"/>
              <a:t>a</a:t>
            </a:r>
            <a:r>
              <a:t> of Galilee, and his brother Philip ruler</a:t>
            </a:r>
            <a:r>
              <a:rPr baseline="31999" sz="876"/>
              <a:t>b</a:t>
            </a:r>
            <a:r>
              <a:t> of the region of Ituraea and Trachonitis, and Lysanias ruler</a:t>
            </a:r>
            <a:r>
              <a:rPr baseline="31999" sz="876"/>
              <a:t>c</a:t>
            </a:r>
            <a:r>
              <a:t> of Abilene”</a:t>
            </a:r>
          </a:p>
          <a:p>
            <a:pPr marL="614612" indent="-614612" defTabSz="599717">
              <a:spcBef>
                <a:spcPts val="4300"/>
              </a:spcBef>
              <a:buBlip>
                <a:blip r:embed="rId3"/>
              </a:buBlip>
              <a:defRPr sz="3358"/>
            </a:pPr>
            <a:r>
              <a:t>John 19:14, 31: “Now it was the day of Preparation for the Passover; and it was about noon….Since it was the day of Preparation, the Jews did not want the bodies left on the cross during the sabbath, especially because that sabbath was a day of great solemnity.”</a:t>
            </a:r>
          </a:p>
          <a:p>
            <a:pPr marL="614612" indent="-614612" defTabSz="599717">
              <a:spcBef>
                <a:spcPts val="4300"/>
              </a:spcBef>
              <a:buBlip>
                <a:blip r:embed="rId3"/>
              </a:buBlip>
              <a:defRPr sz="3358"/>
            </a:pPr>
            <a:r>
              <a:t>Acts 18:2: “There [Corinth] he found a Jew named Aquila, a native of Pontus, who had recently come from Italy with his wife Priscilla, because Claudius had ordered all Jews to leave Rome.” </a:t>
            </a:r>
          </a:p>
          <a:p>
            <a:pPr marL="614612" indent="-614612" defTabSz="599717">
              <a:spcBef>
                <a:spcPts val="4300"/>
              </a:spcBef>
              <a:buBlip>
                <a:blip r:embed="rId3"/>
              </a:buBlip>
              <a:defRPr sz="3358"/>
            </a:pPr>
            <a:r>
              <a:t>Acts 18:12: “But when Gallio was proconsul of Achaia, the Jews made a united attack on Paul and brought him before the tribunal.”</a:t>
            </a:r>
          </a:p>
        </p:txBody>
      </p:sp>
    </p:spTree>
  </p:cSld>
  <p:clrMapOvr>
    <a:masterClrMapping/>
  </p:clrMapOvr>
  <p:transition xmlns:p14="http://schemas.microsoft.com/office/powerpoint/2010/main" spd="med" advClick="1"/>
</p:sld>
</file>

<file path=ppt/slides/slide6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83" name="3rd Journey Begins"/>
          <p:cNvSpPr txBox="1"/>
          <p:nvPr>
            <p:ph type="title"/>
          </p:nvPr>
        </p:nvSpPr>
        <p:spPr>
          <a:prstGeom prst="rect">
            <a:avLst/>
          </a:prstGeom>
        </p:spPr>
        <p:txBody>
          <a:bodyPr/>
          <a:lstStyle/>
          <a:p>
            <a:pPr/>
            <a:r>
              <a:t>3rd Journey Begins</a:t>
            </a:r>
          </a:p>
        </p:txBody>
      </p:sp>
      <p:sp>
        <p:nvSpPr>
          <p:cNvPr id="384" name="Then he set sail from Ephesus. When he had landed at Caesarea, he went up to Jerusalem and greeted the church, and then went down to Antioch. After spending some time there he departed and went from place to place through the region of Galatia and Phrygi"/>
          <p:cNvSpPr txBox="1"/>
          <p:nvPr>
            <p:ph type="body" sz="half" idx="1"/>
          </p:nvPr>
        </p:nvSpPr>
        <p:spPr>
          <a:prstGeom prst="rect">
            <a:avLst/>
          </a:prstGeom>
        </p:spPr>
        <p:txBody>
          <a:bodyPr/>
          <a:lstStyle>
            <a:lvl1pPr>
              <a:buBlip>
                <a:blip r:embed="rId2"/>
              </a:buBlip>
            </a:lvl1pPr>
          </a:lstStyle>
          <a:p>
            <a:pPr/>
            <a:r>
              <a:t>Then he set sail from Ephesus. When he had landed at Caesarea, he went up to Jerusalem and greeted the church, and then went down to Antioch. After spending some time there he departed and went from place to place through the region of Galatia and Phrygia, strengthening all the disciples. (Acts 18:21–23)</a:t>
            </a:r>
          </a:p>
        </p:txBody>
      </p:sp>
    </p:spTree>
  </p:cSld>
  <p:clrMapOvr>
    <a:masterClrMapping/>
  </p:clrMapOvr>
  <p:transition xmlns:p14="http://schemas.microsoft.com/office/powerpoint/2010/main" spd="med" advClick="1"/>
</p:sld>
</file>

<file path=ppt/slides/slide6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86" name="Highlights of Ephesus (ch. 19)"/>
          <p:cNvSpPr txBox="1"/>
          <p:nvPr>
            <p:ph type="title"/>
          </p:nvPr>
        </p:nvSpPr>
        <p:spPr>
          <a:prstGeom prst="rect">
            <a:avLst/>
          </a:prstGeom>
        </p:spPr>
        <p:txBody>
          <a:bodyPr/>
          <a:lstStyle/>
          <a:p>
            <a:pPr/>
            <a:r>
              <a:t>Highlights of Ephesus (ch. 19)</a:t>
            </a:r>
          </a:p>
        </p:txBody>
      </p:sp>
      <p:sp>
        <p:nvSpPr>
          <p:cNvPr id="387" name="Priscilla and Aquilla instruct Apollos who only knows the baptism of John…"/>
          <p:cNvSpPr txBox="1"/>
          <p:nvPr>
            <p:ph type="body" sz="half" idx="1"/>
          </p:nvPr>
        </p:nvSpPr>
        <p:spPr>
          <a:prstGeom prst="rect">
            <a:avLst/>
          </a:prstGeom>
        </p:spPr>
        <p:txBody>
          <a:bodyPr/>
          <a:lstStyle/>
          <a:p>
            <a:pPr marL="766161" indent="-766161" defTabSz="747593">
              <a:spcBef>
                <a:spcPts val="5300"/>
              </a:spcBef>
              <a:buBlip>
                <a:blip r:embed="rId2"/>
              </a:buBlip>
              <a:defRPr sz="4186"/>
            </a:pPr>
            <a:r>
              <a:t>Priscilla and Aquilla instruct Apollos who only knows the baptism of John</a:t>
            </a:r>
          </a:p>
          <a:p>
            <a:pPr marL="766161" indent="-766161" defTabSz="747593">
              <a:spcBef>
                <a:spcPts val="5300"/>
              </a:spcBef>
              <a:buBlip>
                <a:blip r:embed="rId2"/>
              </a:buBlip>
              <a:defRPr sz="4186"/>
            </a:pPr>
            <a:r>
              <a:t>Paul meets believers who have only been baptised into John </a:t>
            </a:r>
          </a:p>
          <a:p>
            <a:pPr marL="766161" indent="-766161" defTabSz="747593">
              <a:spcBef>
                <a:spcPts val="5300"/>
              </a:spcBef>
              <a:buBlip>
                <a:blip r:embed="rId2"/>
              </a:buBlip>
              <a:defRPr sz="4186"/>
            </a:pPr>
            <a:r>
              <a:t>More magical encounters (1) seven sons of Sceva, and (2) burning of magical papryi</a:t>
            </a:r>
          </a:p>
          <a:p>
            <a:pPr marL="766161" indent="-766161" defTabSz="747593">
              <a:spcBef>
                <a:spcPts val="5300"/>
              </a:spcBef>
              <a:buBlip>
                <a:blip r:embed="rId2"/>
              </a:buBlip>
              <a:defRPr sz="4186"/>
            </a:pPr>
            <a:r>
              <a:t>Paul stays about 3 years</a:t>
            </a:r>
          </a:p>
          <a:p>
            <a:pPr marL="766161" indent="-766161" defTabSz="747593">
              <a:spcBef>
                <a:spcPts val="5300"/>
              </a:spcBef>
              <a:buBlip>
                <a:blip r:embed="rId2"/>
              </a:buBlip>
              <a:defRPr sz="4186"/>
            </a:pPr>
            <a:r>
              <a:t>“So the word of the Lord grew mightily and prevailed.” (Acts 19:20)</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8" name="Summary of Ch. 1"/>
          <p:cNvSpPr txBox="1"/>
          <p:nvPr>
            <p:ph type="title"/>
          </p:nvPr>
        </p:nvSpPr>
        <p:spPr>
          <a:prstGeom prst="rect">
            <a:avLst/>
          </a:prstGeom>
        </p:spPr>
        <p:txBody>
          <a:bodyPr/>
          <a:lstStyle/>
          <a:p>
            <a:pPr/>
            <a:r>
              <a:t>Summary of Ch. 1</a:t>
            </a:r>
          </a:p>
        </p:txBody>
      </p:sp>
      <p:sp>
        <p:nvSpPr>
          <p:cNvPr id="169" name="Takes up the story from Luke’s Gospel…"/>
          <p:cNvSpPr txBox="1"/>
          <p:nvPr>
            <p:ph type="body" sz="half" idx="1"/>
          </p:nvPr>
        </p:nvSpPr>
        <p:spPr>
          <a:prstGeom prst="rect">
            <a:avLst/>
          </a:prstGeom>
        </p:spPr>
        <p:txBody>
          <a:bodyPr/>
          <a:lstStyle/>
          <a:p>
            <a:pPr marL="833515" indent="-833515" defTabSz="813315">
              <a:spcBef>
                <a:spcPts val="5800"/>
              </a:spcBef>
              <a:buBlip>
                <a:blip r:embed="rId2"/>
              </a:buBlip>
              <a:defRPr sz="4554"/>
            </a:pPr>
            <a:r>
              <a:t>Takes up the story from Luke’s Gospel</a:t>
            </a:r>
          </a:p>
          <a:p>
            <a:pPr marL="833515" indent="-833515" defTabSz="813315">
              <a:spcBef>
                <a:spcPts val="5800"/>
              </a:spcBef>
              <a:buBlip>
                <a:blip r:embed="rId2"/>
              </a:buBlip>
              <a:defRPr sz="4554"/>
            </a:pPr>
            <a:r>
              <a:t>Re-adjusted time frame</a:t>
            </a:r>
          </a:p>
          <a:p>
            <a:pPr marL="833515" indent="-833515" defTabSz="813315">
              <a:spcBef>
                <a:spcPts val="5800"/>
              </a:spcBef>
              <a:buBlip>
                <a:blip r:embed="rId2"/>
              </a:buBlip>
              <a:defRPr sz="4554"/>
            </a:pPr>
            <a:r>
              <a:t>Wait for the power for mission</a:t>
            </a:r>
          </a:p>
          <a:p>
            <a:pPr marL="833515" indent="-833515" defTabSz="813315">
              <a:spcBef>
                <a:spcPts val="5800"/>
              </a:spcBef>
              <a:buBlip>
                <a:blip r:embed="rId2"/>
              </a:buBlip>
              <a:defRPr sz="4554"/>
            </a:pPr>
            <a:r>
              <a:t>Mission is witness; scope is global; content is resurrection</a:t>
            </a:r>
          </a:p>
          <a:p>
            <a:pPr marL="833515" indent="-833515" defTabSz="813315">
              <a:spcBef>
                <a:spcPts val="5800"/>
              </a:spcBef>
              <a:buBlip>
                <a:blip r:embed="rId2"/>
              </a:buBlip>
              <a:defRPr sz="4554"/>
            </a:pPr>
            <a:r>
              <a:t>Believers gather together</a:t>
            </a:r>
          </a:p>
          <a:p>
            <a:pPr marL="833515" indent="-833515" defTabSz="813315">
              <a:spcBef>
                <a:spcPts val="5800"/>
              </a:spcBef>
              <a:buBlip>
                <a:blip r:embed="rId2"/>
              </a:buBlip>
              <a:defRPr sz="4554"/>
            </a:pPr>
            <a:r>
              <a:t>Time of fulfilment</a:t>
            </a:r>
          </a:p>
        </p:txBody>
      </p:sp>
    </p:spTree>
  </p:cSld>
  <p:clrMapOvr>
    <a:masterClrMapping/>
  </p:clrMapOvr>
  <p:transition xmlns:p14="http://schemas.microsoft.com/office/powerpoint/2010/main" spd="med" advClick="1"/>
</p:sld>
</file>

<file path=ppt/slides/slide7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89" name="The Turning Point…"/>
          <p:cNvSpPr txBox="1"/>
          <p:nvPr>
            <p:ph type="title"/>
          </p:nvPr>
        </p:nvSpPr>
        <p:spPr>
          <a:prstGeom prst="rect">
            <a:avLst/>
          </a:prstGeom>
        </p:spPr>
        <p:txBody>
          <a:bodyPr/>
          <a:lstStyle/>
          <a:p>
            <a:pPr/>
            <a:r>
              <a:t>The Turning Point…</a:t>
            </a:r>
          </a:p>
        </p:txBody>
      </p:sp>
      <p:sp>
        <p:nvSpPr>
          <p:cNvPr id="390" name="Now after these things had been accomplished, Paul resolved in the Spirit to go through Macedonia and Achaia, and then to go on to Jerusalem. He said, “After I have gone there, I must also see Rome.” (Acts 19:21)…"/>
          <p:cNvSpPr txBox="1"/>
          <p:nvPr>
            <p:ph type="body" sz="half" idx="1"/>
          </p:nvPr>
        </p:nvSpPr>
        <p:spPr>
          <a:prstGeom prst="rect">
            <a:avLst/>
          </a:prstGeom>
        </p:spPr>
        <p:txBody>
          <a:bodyPr/>
          <a:lstStyle/>
          <a:p>
            <a:pPr>
              <a:buBlip>
                <a:blip r:embed="rId2"/>
              </a:buBlip>
            </a:pPr>
            <a:r>
              <a:t>Now after these things had been accomplished, Paul resolved in the Spirit to go through Macedonia and Achaia, and then to go on to Jerusalem. He said, “After I have gone there, I must also see Rome.” (Acts 19:21)</a:t>
            </a:r>
          </a:p>
          <a:p>
            <a:pPr>
              <a:buBlip>
                <a:blip r:embed="rId2"/>
              </a:buBlip>
            </a:pPr>
            <a:r>
              <a:t>When the days drew near for him to be taken up, he set his face to go to Jerusalem. (Luke 9:51)</a:t>
            </a:r>
          </a:p>
        </p:txBody>
      </p:sp>
    </p:spTree>
  </p:cSld>
  <p:clrMapOvr>
    <a:masterClrMapping/>
  </p:clrMapOvr>
  <p:transition xmlns:p14="http://schemas.microsoft.com/office/powerpoint/2010/main" spd="med" advClick="1"/>
</p:sld>
</file>

<file path=ppt/slides/slide7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92" name="The Travel Narrative"/>
          <p:cNvSpPr txBox="1"/>
          <p:nvPr>
            <p:ph type="title"/>
          </p:nvPr>
        </p:nvSpPr>
        <p:spPr>
          <a:prstGeom prst="rect">
            <a:avLst/>
          </a:prstGeom>
        </p:spPr>
        <p:txBody>
          <a:bodyPr/>
          <a:lstStyle/>
          <a:p>
            <a:pPr/>
            <a:r>
              <a:t>The Travel Narrative</a:t>
            </a:r>
          </a:p>
        </p:txBody>
      </p:sp>
      <p:sp>
        <p:nvSpPr>
          <p:cNvPr id="393" name="Raising of Eutychus in Troas…"/>
          <p:cNvSpPr txBox="1"/>
          <p:nvPr>
            <p:ph type="body" sz="half" idx="1"/>
          </p:nvPr>
        </p:nvSpPr>
        <p:spPr>
          <a:prstGeom prst="rect">
            <a:avLst/>
          </a:prstGeom>
        </p:spPr>
        <p:txBody>
          <a:bodyPr/>
          <a:lstStyle/>
          <a:p>
            <a:pPr>
              <a:buBlip>
                <a:blip r:embed="rId3"/>
              </a:buBlip>
            </a:pPr>
            <a:r>
              <a:t>Raising of Eutychus in Troas</a:t>
            </a:r>
          </a:p>
          <a:p>
            <a:pPr>
              <a:buBlip>
                <a:blip r:embed="rId3"/>
              </a:buBlip>
            </a:pPr>
            <a:r>
              <a:t>Farewell/Testament to the Ephesian elders at Miletus (Paul’s only speech to Christians)</a:t>
            </a:r>
          </a:p>
          <a:p>
            <a:pPr>
              <a:buBlip>
                <a:blip r:embed="rId3"/>
              </a:buBlip>
            </a:pPr>
            <a:r>
              <a:t>‘It is more blessed to give than to receive.’” (Acts 20:35)</a:t>
            </a:r>
          </a:p>
        </p:txBody>
      </p:sp>
    </p:spTree>
  </p:cSld>
  <p:clrMapOvr>
    <a:masterClrMapping/>
  </p:clrMapOvr>
  <p:transition xmlns:p14="http://schemas.microsoft.com/office/powerpoint/2010/main" spd="med" advClick="1"/>
</p:sld>
</file>

<file path=ppt/slides/slide7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97" name="More Holy Spirit: Warnings"/>
          <p:cNvSpPr txBox="1"/>
          <p:nvPr>
            <p:ph type="title"/>
          </p:nvPr>
        </p:nvSpPr>
        <p:spPr>
          <a:prstGeom prst="rect">
            <a:avLst/>
          </a:prstGeom>
        </p:spPr>
        <p:txBody>
          <a:bodyPr/>
          <a:lstStyle/>
          <a:p>
            <a:pPr/>
            <a:r>
              <a:t>More Holy Spirit: Warnings</a:t>
            </a:r>
          </a:p>
        </p:txBody>
      </p:sp>
      <p:sp>
        <p:nvSpPr>
          <p:cNvPr id="398" name="And now, as a captive to the Spirit, I am on my way to Jerusalem, not knowing what will happen to me there, except that the Holy Spirit testifies to me in every city that imprisonment and persecutions are waiting for me. (Acts 20:22–23)…"/>
          <p:cNvSpPr txBox="1"/>
          <p:nvPr>
            <p:ph type="body" sz="half" idx="1"/>
          </p:nvPr>
        </p:nvSpPr>
        <p:spPr>
          <a:prstGeom prst="rect">
            <a:avLst/>
          </a:prstGeom>
        </p:spPr>
        <p:txBody>
          <a:bodyPr/>
          <a:lstStyle/>
          <a:p>
            <a:pPr marL="673548" indent="-673548" defTabSz="657225">
              <a:spcBef>
                <a:spcPts val="4700"/>
              </a:spcBef>
              <a:buBlip>
                <a:blip r:embed="rId2"/>
              </a:buBlip>
              <a:defRPr sz="3680"/>
            </a:pPr>
            <a:r>
              <a:t>And now, as a captive to the Spirit, I am on my way to Jerusalem, not knowing what will happen to me there, except that the Holy Spirit testifies to me in every city that imprisonment and persecutions are waiting for me. (Acts 20:22–23)</a:t>
            </a:r>
          </a:p>
          <a:p>
            <a:pPr marL="673548" indent="-673548" defTabSz="657225">
              <a:spcBef>
                <a:spcPts val="4700"/>
              </a:spcBef>
              <a:buBlip>
                <a:blip r:embed="rId2"/>
              </a:buBlip>
              <a:defRPr sz="3680"/>
            </a:pPr>
            <a:r>
              <a:t>We looked up the disciples and stayed there for seven days. Through the Spirit they told Paul not to go on to Jerusalem. (Acts 21:4)</a:t>
            </a:r>
          </a:p>
          <a:p>
            <a:pPr marL="673548" indent="-673548" defTabSz="657225">
              <a:spcBef>
                <a:spcPts val="4700"/>
              </a:spcBef>
              <a:buBlip>
                <a:blip r:embed="rId2"/>
              </a:buBlip>
              <a:defRPr sz="3680"/>
            </a:pPr>
            <a:r>
              <a:t>While we were staying there for several days, a prophet named Agabus came down from Judea. He came to us and took Paul’s belt, bound his own feet and hands with it, and said, “Thus says the Holy Spirit, ‘This is the way the Jews in Jerusalem will bind the man who owns this belt and will hand him over to the Gentiles.’” When we heard this, we and the people there urged him not to go up to Jerusalem. (Acts 21:10–12)</a:t>
            </a:r>
          </a:p>
        </p:txBody>
      </p:sp>
    </p:spTree>
  </p:cSld>
  <p:clrMapOvr>
    <a:masterClrMapping/>
  </p:clrMapOvr>
  <p:transition xmlns:p14="http://schemas.microsoft.com/office/powerpoint/2010/main" spd="med" advClick="1"/>
</p:sld>
</file>

<file path=ppt/slides/slide7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00" name="Since he would not be persuaded, we remained silent except to say, “The Lord’s will be done.”…"/>
          <p:cNvSpPr txBox="1"/>
          <p:nvPr/>
        </p:nvSpPr>
        <p:spPr>
          <a:xfrm>
            <a:off x="3074605" y="5614708"/>
            <a:ext cx="18234790" cy="2486584"/>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p>
            <a:pPr/>
            <a:r>
              <a:t>Since he would not be persuaded, we remained silent except to say, “The Lord’s will be done.” </a:t>
            </a:r>
          </a:p>
          <a:p>
            <a:pPr/>
            <a:r>
              <a:t>(Acts 21:14)</a:t>
            </a:r>
          </a:p>
        </p:txBody>
      </p:sp>
    </p:spTree>
  </p:cSld>
  <p:clrMapOvr>
    <a:masterClrMapping/>
  </p:clrMapOvr>
  <p:transition xmlns:p14="http://schemas.microsoft.com/office/powerpoint/2010/main" spd="med" advClick="1"/>
</p:sld>
</file>

<file path=ppt/slides/slide7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02" name="Jerusalem, and Trouble"/>
          <p:cNvSpPr txBox="1"/>
          <p:nvPr>
            <p:ph type="title"/>
          </p:nvPr>
        </p:nvSpPr>
        <p:spPr>
          <a:prstGeom prst="rect">
            <a:avLst/>
          </a:prstGeom>
        </p:spPr>
        <p:txBody>
          <a:bodyPr/>
          <a:lstStyle/>
          <a:p>
            <a:pPr/>
            <a:r>
              <a:t>Jerusalem, and Trouble</a:t>
            </a:r>
          </a:p>
        </p:txBody>
      </p:sp>
      <p:sp>
        <p:nvSpPr>
          <p:cNvPr id="403" name="Paul is asked to pay for 4 men under a vow…"/>
          <p:cNvSpPr txBox="1"/>
          <p:nvPr>
            <p:ph type="body" sz="half" idx="1"/>
          </p:nvPr>
        </p:nvSpPr>
        <p:spPr>
          <a:prstGeom prst="rect">
            <a:avLst/>
          </a:prstGeom>
        </p:spPr>
        <p:txBody>
          <a:bodyPr/>
          <a:lstStyle/>
          <a:p>
            <a:pPr>
              <a:buBlip>
                <a:blip r:embed="rId2"/>
              </a:buBlip>
            </a:pPr>
            <a:r>
              <a:t>Paul is asked to pay for 4 men under a vow</a:t>
            </a:r>
          </a:p>
          <a:p>
            <a:pPr>
              <a:buBlip>
                <a:blip r:embed="rId2"/>
              </a:buBlip>
            </a:pPr>
            <a:r>
              <a:t>Ironically, his willingness to take part gets him arrested</a:t>
            </a:r>
          </a:p>
          <a:p>
            <a:pPr>
              <a:buBlip>
                <a:blip r:embed="rId2"/>
              </a:buBlip>
            </a:pPr>
            <a:r>
              <a:t>Defence to the Jerusalem crowd—retells conversion story</a:t>
            </a:r>
          </a:p>
          <a:p>
            <a:pPr>
              <a:buBlip>
                <a:blip r:embed="rId2"/>
              </a:buBlip>
            </a:pPr>
            <a:r>
              <a:t>Appears before the Sanhedrin</a:t>
            </a:r>
          </a:p>
        </p:txBody>
      </p:sp>
    </p:spTree>
  </p:cSld>
  <p:clrMapOvr>
    <a:masterClrMapping/>
  </p:clrMapOvr>
  <p:transition xmlns:p14="http://schemas.microsoft.com/office/powerpoint/2010/main" spd="med" advClick="1"/>
</p:sld>
</file>

<file path=ppt/slides/slide7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05" name="That night the Lord stood near him and said, “Keep up your courage! For just as you have testified for me in Jerusalem, so you must bear witness also in Rome.”…"/>
          <p:cNvSpPr txBox="1"/>
          <p:nvPr/>
        </p:nvSpPr>
        <p:spPr>
          <a:xfrm>
            <a:off x="1443558" y="5614708"/>
            <a:ext cx="21496884" cy="2486584"/>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p>
            <a:pPr/>
            <a:r>
              <a:t>That night the Lord stood near him and said, “Keep up your courage! For just as you have testified for me in Jerusalem, so you must bear witness also in Rome.” </a:t>
            </a:r>
          </a:p>
          <a:p>
            <a:pPr/>
            <a:r>
              <a:t>(Acts 23:11)</a:t>
            </a:r>
          </a:p>
        </p:txBody>
      </p:sp>
    </p:spTree>
  </p:cSld>
  <p:clrMapOvr>
    <a:masterClrMapping/>
  </p:clrMapOvr>
  <p:transition xmlns:p14="http://schemas.microsoft.com/office/powerpoint/2010/main" spd="med" advClick="1"/>
</p:sld>
</file>

<file path=ppt/slides/slide7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07" name="Imprisonment (chs.23-26)"/>
          <p:cNvSpPr txBox="1"/>
          <p:nvPr>
            <p:ph type="title"/>
          </p:nvPr>
        </p:nvSpPr>
        <p:spPr>
          <a:prstGeom prst="rect">
            <a:avLst/>
          </a:prstGeom>
        </p:spPr>
        <p:txBody>
          <a:bodyPr/>
          <a:lstStyle/>
          <a:p>
            <a:pPr/>
            <a:r>
              <a:t>Imprisonment (chs.23-26)</a:t>
            </a:r>
          </a:p>
        </p:txBody>
      </p:sp>
      <p:sp>
        <p:nvSpPr>
          <p:cNvPr id="408" name="Plot to kill Paul revealed—transferred to Caesarea…"/>
          <p:cNvSpPr txBox="1"/>
          <p:nvPr>
            <p:ph type="body" sz="half" idx="1"/>
          </p:nvPr>
        </p:nvSpPr>
        <p:spPr>
          <a:prstGeom prst="rect">
            <a:avLst/>
          </a:prstGeom>
        </p:spPr>
        <p:txBody>
          <a:bodyPr/>
          <a:lstStyle/>
          <a:p>
            <a:pPr marL="833515" indent="-833515" defTabSz="813315">
              <a:spcBef>
                <a:spcPts val="5800"/>
              </a:spcBef>
              <a:buBlip>
                <a:blip r:embed="rId2"/>
              </a:buBlip>
              <a:defRPr sz="4554"/>
            </a:pPr>
            <a:r>
              <a:t>Plot to kill Paul revealed—transferred to Caesarea </a:t>
            </a:r>
          </a:p>
          <a:p>
            <a:pPr marL="833515" indent="-833515" defTabSz="813315">
              <a:spcBef>
                <a:spcPts val="5800"/>
              </a:spcBef>
              <a:buBlip>
                <a:blip r:embed="rId2"/>
              </a:buBlip>
              <a:defRPr sz="4554"/>
            </a:pPr>
            <a:r>
              <a:t>Defence before Felix</a:t>
            </a:r>
          </a:p>
          <a:p>
            <a:pPr marL="833515" indent="-833515" defTabSz="813315">
              <a:spcBef>
                <a:spcPts val="5800"/>
              </a:spcBef>
              <a:buBlip>
                <a:blip r:embed="rId2"/>
              </a:buBlip>
              <a:defRPr sz="4554"/>
            </a:pPr>
            <a:r>
              <a:t>Paul left in prison 2 years; Festus takes over</a:t>
            </a:r>
          </a:p>
          <a:p>
            <a:pPr marL="833515" indent="-833515" defTabSz="813315">
              <a:spcBef>
                <a:spcPts val="5800"/>
              </a:spcBef>
              <a:buBlip>
                <a:blip r:embed="rId2"/>
              </a:buBlip>
              <a:defRPr sz="4554"/>
            </a:pPr>
            <a:r>
              <a:t>New plot to kill Paul in the transfer to Jerusalem</a:t>
            </a:r>
          </a:p>
          <a:p>
            <a:pPr marL="833515" indent="-833515" defTabSz="813315">
              <a:spcBef>
                <a:spcPts val="5800"/>
              </a:spcBef>
              <a:buBlip>
                <a:blip r:embed="rId2"/>
              </a:buBlip>
              <a:defRPr sz="4554"/>
            </a:pPr>
            <a:r>
              <a:t>Paul appeals to the emperor</a:t>
            </a:r>
          </a:p>
          <a:p>
            <a:pPr marL="833515" indent="-833515" defTabSz="813315">
              <a:spcBef>
                <a:spcPts val="5800"/>
              </a:spcBef>
              <a:buBlip>
                <a:blip r:embed="rId2"/>
              </a:buBlip>
              <a:defRPr sz="4554"/>
            </a:pPr>
            <a:r>
              <a:t>Defence before Festus and Agrippa II (3rd conversion story)</a:t>
            </a:r>
          </a:p>
        </p:txBody>
      </p:sp>
    </p:spTree>
  </p:cSld>
  <p:clrMapOvr>
    <a:masterClrMapping/>
  </p:clrMapOvr>
  <p:transition xmlns:p14="http://schemas.microsoft.com/office/powerpoint/2010/main" spd="med" advClick="1"/>
</p:sld>
</file>

<file path=ppt/slides/slide7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10" name="The Final Voyage"/>
          <p:cNvSpPr txBox="1"/>
          <p:nvPr>
            <p:ph type="title"/>
          </p:nvPr>
        </p:nvSpPr>
        <p:spPr>
          <a:prstGeom prst="rect">
            <a:avLst/>
          </a:prstGeom>
        </p:spPr>
        <p:txBody>
          <a:bodyPr/>
          <a:lstStyle/>
          <a:p>
            <a:pPr/>
            <a:r>
              <a:t>The Final Voyage</a:t>
            </a:r>
          </a:p>
        </p:txBody>
      </p:sp>
      <p:sp>
        <p:nvSpPr>
          <p:cNvPr id="411" name="Voyage by sea (filled with accurate nautical detail)…"/>
          <p:cNvSpPr txBox="1"/>
          <p:nvPr>
            <p:ph type="body" sz="half" idx="1"/>
          </p:nvPr>
        </p:nvSpPr>
        <p:spPr>
          <a:prstGeom prst="rect">
            <a:avLst/>
          </a:prstGeom>
        </p:spPr>
        <p:txBody>
          <a:bodyPr/>
          <a:lstStyle/>
          <a:p>
            <a:pPr>
              <a:buBlip>
                <a:blip r:embed="rId2"/>
              </a:buBlip>
            </a:pPr>
            <a:r>
              <a:t>Voyage by sea (filled with accurate nautical detail)</a:t>
            </a:r>
          </a:p>
          <a:p>
            <a:pPr>
              <a:buBlip>
                <a:blip r:embed="rId2"/>
              </a:buBlip>
            </a:pPr>
            <a:r>
              <a:t>Shipwrecked on Malta (an angel assures Paul of safety, and that “you </a:t>
            </a:r>
            <a:r>
              <a:rPr>
                <a:solidFill>
                  <a:schemeClr val="accent3">
                    <a:satOff val="20823"/>
                    <a:lumOff val="10104"/>
                  </a:schemeClr>
                </a:solidFill>
              </a:rPr>
              <a:t>must</a:t>
            </a:r>
            <a:r>
              <a:t> stand before the emperor”)</a:t>
            </a:r>
          </a:p>
          <a:p>
            <a:pPr>
              <a:buBlip>
                <a:blip r:embed="rId2"/>
              </a:buBlip>
            </a:pPr>
            <a:r>
              <a:t>Adventures and honours on Malta (3 month stay)</a:t>
            </a:r>
          </a:p>
          <a:p>
            <a:pPr>
              <a:buBlip>
                <a:blip r:embed="rId2"/>
              </a:buBlip>
            </a:pPr>
            <a:r>
              <a:t>Paul finally reaches Rome, and lives under house arrest</a:t>
            </a:r>
          </a:p>
        </p:txBody>
      </p:sp>
    </p:spTree>
  </p:cSld>
  <p:clrMapOvr>
    <a:masterClrMapping/>
  </p:clrMapOvr>
  <p:transition xmlns:p14="http://schemas.microsoft.com/office/powerpoint/2010/main" spd="med" advClick="1"/>
</p:sld>
</file>

<file path=ppt/slides/slide7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13" name="“The Holy Spirit was right in saying to your ancestors through the prophet Isaiah,…"/>
          <p:cNvSpPr txBox="1"/>
          <p:nvPr/>
        </p:nvSpPr>
        <p:spPr>
          <a:xfrm>
            <a:off x="1393955" y="3252508"/>
            <a:ext cx="21596090" cy="7210985"/>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p>
            <a:pPr algn="just"/>
            <a:r>
              <a:t>“The Holy Spirit was right in saying to your ancestors through the prophet Isaiah, </a:t>
            </a:r>
          </a:p>
          <a:p>
            <a:pPr algn="just"/>
            <a:r>
              <a:t> ‘Go to this people and say, You will indeed listen, but never understand, and you will indeed look, but never perceive. </a:t>
            </a:r>
          </a:p>
          <a:p>
            <a:pPr algn="just"/>
            <a:r>
              <a:t> For this people’s heart has grown dull, and their ears are hard of hearing, and they have shut their eyes; so that they might not look with their eyes, and listen with their ears, and understand with their heart and turn— and I would heal them.’ Let it be known to you then that this salvation of God has been sent to the Gentiles; they will listen.” </a:t>
            </a:r>
          </a:p>
          <a:p>
            <a:pPr algn="just"/>
            <a:r>
              <a:t>(Acts 28:25–28)</a:t>
            </a:r>
          </a:p>
        </p:txBody>
      </p:sp>
    </p:spTree>
  </p:cSld>
  <p:clrMapOvr>
    <a:masterClrMapping/>
  </p:clrMapOvr>
  <p:transition xmlns:p14="http://schemas.microsoft.com/office/powerpoint/2010/main" spd="med" advClick="1"/>
</p:sld>
</file>

<file path=ppt/slides/slide7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15" name="The End"/>
          <p:cNvSpPr txBox="1"/>
          <p:nvPr>
            <p:ph type="title"/>
          </p:nvPr>
        </p:nvSpPr>
        <p:spPr>
          <a:prstGeom prst="rect">
            <a:avLst/>
          </a:prstGeom>
        </p:spPr>
        <p:txBody>
          <a:bodyPr/>
          <a:lstStyle/>
          <a:p>
            <a:pPr/>
            <a:r>
              <a:t>The End</a:t>
            </a:r>
          </a:p>
        </p:txBody>
      </p:sp>
      <p:sp>
        <p:nvSpPr>
          <p:cNvPr id="416" name="He lived there two whole years at his own expense and welcomed all who came to him, proclaiming the kingdom of God and teaching about the Lord Jesus Christ with all boldness and without hindrance. (Acts 28:30–31)"/>
          <p:cNvSpPr txBox="1"/>
          <p:nvPr>
            <p:ph type="body" sz="half" idx="1"/>
          </p:nvPr>
        </p:nvSpPr>
        <p:spPr>
          <a:prstGeom prst="rect">
            <a:avLst/>
          </a:prstGeom>
        </p:spPr>
        <p:txBody>
          <a:bodyPr/>
          <a:lstStyle>
            <a:lvl1pPr>
              <a:buBlip>
                <a:blip r:embed="rId2"/>
              </a:buBlip>
            </a:lvl1pPr>
          </a:lstStyle>
          <a:p>
            <a:pPr/>
            <a:r>
              <a:t>He lived there two whole years at his own expense and welcomed all who came to him, proclaiming the kingdom of God and teaching about the Lord Jesus Christ with all boldness and without hindrance. (Acts 28:30–31)</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1" name="So then you are no longer strangers and aliens, but you are citizens with the saints and also members of the household of God, built upon the foundation of the apostles and prophets, with Christ Jesus himself as the cornerstone. In him the whole structur"/>
          <p:cNvSpPr txBox="1"/>
          <p:nvPr/>
        </p:nvSpPr>
        <p:spPr>
          <a:xfrm>
            <a:off x="2507807" y="3597567"/>
            <a:ext cx="19368386" cy="5636185"/>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p>
            <a:pPr algn="just"/>
            <a:r>
              <a:t>So then you are no longer strangers and aliens, but you are citizens with the saints and also members of the household of God, </a:t>
            </a:r>
            <a:r>
              <a:rPr>
                <a:solidFill>
                  <a:schemeClr val="accent3">
                    <a:satOff val="20823"/>
                    <a:lumOff val="10104"/>
                  </a:schemeClr>
                </a:solidFill>
              </a:rPr>
              <a:t>built upon the foundation of the apostles and prophets</a:t>
            </a:r>
            <a:r>
              <a:t>, with Christ Jesus himself as the cornerstone. In him the whole structure is joined together and grows into a holy temple in the Lord; in whom you also are built together spiritually into a dwelling place for God. </a:t>
            </a:r>
          </a:p>
          <a:p>
            <a:pPr algn="just"/>
            <a:r>
              <a:t>(Eph. 2:19–22)</a:t>
            </a:r>
          </a:p>
        </p:txBody>
      </p:sp>
    </p:spTree>
  </p:cSld>
  <p:clrMapOvr>
    <a:masterClrMapping/>
  </p:clrMapOvr>
  <p:transition xmlns:p14="http://schemas.microsoft.com/office/powerpoint/2010/main" spd="med" advClick="1"/>
</p:sld>
</file>

<file path=ppt/slides/slide8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18" name="What Happened to Paul?"/>
          <p:cNvSpPr txBox="1"/>
          <p:nvPr>
            <p:ph type="title"/>
          </p:nvPr>
        </p:nvSpPr>
        <p:spPr>
          <a:prstGeom prst="rect">
            <a:avLst/>
          </a:prstGeom>
        </p:spPr>
        <p:txBody>
          <a:bodyPr/>
          <a:lstStyle/>
          <a:p>
            <a:pPr/>
            <a:r>
              <a:t>What Happened to Paul?</a:t>
            </a:r>
          </a:p>
        </p:txBody>
      </p:sp>
      <p:sp>
        <p:nvSpPr>
          <p:cNvPr id="419" name="Paul was executed in Rome…"/>
          <p:cNvSpPr txBox="1"/>
          <p:nvPr>
            <p:ph type="body" sz="half" idx="1"/>
          </p:nvPr>
        </p:nvSpPr>
        <p:spPr>
          <a:prstGeom prst="rect">
            <a:avLst/>
          </a:prstGeom>
        </p:spPr>
        <p:txBody>
          <a:bodyPr/>
          <a:lstStyle/>
          <a:p>
            <a:pPr>
              <a:buBlip>
                <a:blip r:embed="rId2"/>
              </a:buBlip>
            </a:pPr>
            <a:r>
              <a:t>Paul was executed in Rome</a:t>
            </a:r>
          </a:p>
          <a:p>
            <a:pPr lvl="1" marL="1225176" indent="-704476">
              <a:buSzPct val="125000"/>
              <a:buChar char="•"/>
            </a:pPr>
            <a:r>
              <a:t>but at the end of these two years? </a:t>
            </a:r>
          </a:p>
          <a:p>
            <a:pPr lvl="1" marL="1225176" indent="-704476">
              <a:buSzPct val="125000"/>
              <a:buChar char="•"/>
            </a:pPr>
            <a:r>
              <a:t>or after travelling to Spain and being re-arrested? </a:t>
            </a:r>
          </a:p>
          <a:p>
            <a:pPr>
              <a:buBlip>
                <a:blip r:embed="rId2"/>
              </a:buBlip>
            </a:pPr>
            <a:r>
              <a:t>1 Clement 5 “farthest bounds of the west”</a:t>
            </a:r>
          </a:p>
          <a:p>
            <a:pPr>
              <a:buBlip>
                <a:blip r:embed="rId2"/>
              </a:buBlip>
            </a:pPr>
            <a:r>
              <a:t>Eusebius’ Church History 22.2: Defended before the Emperor, acquitted, later returned and was martyred</a:t>
            </a:r>
          </a:p>
        </p:txBody>
      </p:sp>
    </p:spTree>
  </p:cSld>
  <p:clrMapOvr>
    <a:masterClrMapping/>
  </p:clrMapOvr>
  <p:transition xmlns:p14="http://schemas.microsoft.com/office/powerpoint/2010/main" spd="med" advClick="1"/>
</p:sld>
</file>

<file path=ppt/slides/slide8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21" name="Why End it Here?"/>
          <p:cNvSpPr txBox="1"/>
          <p:nvPr>
            <p:ph type="title"/>
          </p:nvPr>
        </p:nvSpPr>
        <p:spPr>
          <a:prstGeom prst="rect">
            <a:avLst/>
          </a:prstGeom>
        </p:spPr>
        <p:txBody>
          <a:bodyPr/>
          <a:lstStyle/>
          <a:p>
            <a:pPr/>
            <a:r>
              <a:t>Why End it Here? </a:t>
            </a:r>
          </a:p>
        </p:txBody>
      </p:sp>
      <p:sp>
        <p:nvSpPr>
          <p:cNvPr id="422" name="Because Paul died?…"/>
          <p:cNvSpPr txBox="1"/>
          <p:nvPr>
            <p:ph type="body" sz="half" idx="1"/>
          </p:nvPr>
        </p:nvSpPr>
        <p:spPr>
          <a:prstGeom prst="rect">
            <a:avLst/>
          </a:prstGeom>
        </p:spPr>
        <p:txBody>
          <a:bodyPr/>
          <a:lstStyle/>
          <a:p>
            <a:pPr>
              <a:buBlip>
                <a:blip r:embed="rId2"/>
              </a:buBlip>
            </a:pPr>
            <a:r>
              <a:t>Because Paul died? </a:t>
            </a:r>
          </a:p>
          <a:p>
            <a:pPr>
              <a:buBlip>
                <a:blip r:embed="rId2"/>
              </a:buBlip>
            </a:pPr>
            <a:r>
              <a:t>Because 1:8 has been fulfilled?</a:t>
            </a:r>
          </a:p>
        </p:txBody>
      </p:sp>
    </p:spTree>
  </p:cSld>
  <p:clrMapOvr>
    <a:masterClrMapping/>
  </p:clrMapOvr>
  <p:transition xmlns:p14="http://schemas.microsoft.com/office/powerpoint/2010/main" spd="med" advClick="1"/>
</p:sld>
</file>

<file path=ppt/slides/slide8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24" name="Summary"/>
          <p:cNvSpPr txBox="1"/>
          <p:nvPr>
            <p:ph type="title"/>
          </p:nvPr>
        </p:nvSpPr>
        <p:spPr>
          <a:prstGeom prst="rect">
            <a:avLst/>
          </a:prstGeom>
        </p:spPr>
        <p:txBody>
          <a:bodyPr/>
          <a:lstStyle/>
          <a:p>
            <a:pPr/>
            <a:r>
              <a:t>Summary</a:t>
            </a:r>
          </a:p>
        </p:txBody>
      </p:sp>
      <p:sp>
        <p:nvSpPr>
          <p:cNvPr id="425" name="Unique narrative history of this unique period…"/>
          <p:cNvSpPr txBox="1"/>
          <p:nvPr>
            <p:ph type="body" sz="half" idx="1"/>
          </p:nvPr>
        </p:nvSpPr>
        <p:spPr>
          <a:prstGeom prst="rect">
            <a:avLst/>
          </a:prstGeom>
        </p:spPr>
        <p:txBody>
          <a:bodyPr/>
          <a:lstStyle/>
          <a:p>
            <a:pPr marL="614612" indent="-614612" defTabSz="599717">
              <a:spcBef>
                <a:spcPts val="4300"/>
              </a:spcBef>
              <a:buBlip>
                <a:blip r:embed="rId2"/>
              </a:buBlip>
              <a:defRPr sz="3358"/>
            </a:pPr>
            <a:r>
              <a:t>Unique narrative history of this unique period</a:t>
            </a:r>
          </a:p>
          <a:p>
            <a:pPr marL="614612" indent="-614612" defTabSz="599717">
              <a:spcBef>
                <a:spcPts val="4300"/>
              </a:spcBef>
              <a:buBlip>
                <a:blip r:embed="rId2"/>
              </a:buBlip>
              <a:defRPr sz="3358"/>
            </a:pPr>
            <a:r>
              <a:t>Mission and testimony</a:t>
            </a:r>
          </a:p>
          <a:p>
            <a:pPr marL="614612" indent="-614612" defTabSz="599717">
              <a:spcBef>
                <a:spcPts val="4300"/>
              </a:spcBef>
              <a:buBlip>
                <a:blip r:embed="rId2"/>
              </a:buBlip>
              <a:defRPr sz="3358"/>
            </a:pPr>
            <a:r>
              <a:t>The Spirit, fulfilment of Scripture, the Last Days</a:t>
            </a:r>
          </a:p>
          <a:p>
            <a:pPr marL="614612" indent="-614612" defTabSz="599717">
              <a:spcBef>
                <a:spcPts val="4300"/>
              </a:spcBef>
              <a:buBlip>
                <a:blip r:embed="rId2"/>
              </a:buBlip>
              <a:defRPr sz="3358"/>
            </a:pPr>
            <a:r>
              <a:t>Emphasis on power, providence and sovereignty of God</a:t>
            </a:r>
          </a:p>
          <a:p>
            <a:pPr marL="614612" indent="-614612" defTabSz="599717">
              <a:spcBef>
                <a:spcPts val="4300"/>
              </a:spcBef>
              <a:buBlip>
                <a:blip r:embed="rId2"/>
              </a:buBlip>
              <a:defRPr sz="3358"/>
            </a:pPr>
            <a:r>
              <a:t>Apostles experiences rejection and suffering like Jesus, and as he predicted</a:t>
            </a:r>
          </a:p>
          <a:p>
            <a:pPr marL="614612" indent="-614612" defTabSz="599717">
              <a:spcBef>
                <a:spcPts val="4300"/>
              </a:spcBef>
              <a:buBlip>
                <a:blip r:embed="rId2"/>
              </a:buBlip>
              <a:defRPr sz="3358"/>
            </a:pPr>
            <a:r>
              <a:t>Questions of relationship to Paul</a:t>
            </a:r>
          </a:p>
          <a:p>
            <a:pPr marL="614612" indent="-614612" defTabSz="599717">
              <a:spcBef>
                <a:spcPts val="4300"/>
              </a:spcBef>
              <a:buBlip>
                <a:blip r:embed="rId2"/>
              </a:buBlip>
              <a:defRPr sz="3358"/>
            </a:pPr>
            <a:r>
              <a:t>Normative vs Descriptive</a:t>
            </a:r>
          </a:p>
          <a:p>
            <a:pPr marL="614612" indent="-614612" defTabSz="599717">
              <a:spcBef>
                <a:spcPts val="4300"/>
              </a:spcBef>
              <a:buBlip>
                <a:blip r:embed="rId2"/>
              </a:buBlip>
              <a:defRPr sz="3358"/>
            </a:pPr>
            <a:r>
              <a:t>Big questions (e.g. Gentiles and circumcision) </a:t>
            </a:r>
          </a:p>
        </p:txBody>
      </p:sp>
    </p:spTree>
  </p:cSld>
  <p:clrMapOvr>
    <a:masterClrMapping/>
  </p:clrMapOvr>
  <p:transition xmlns:p14="http://schemas.microsoft.com/office/powerpoint/2010/main" spd="med" advClick="1"/>
</p:sld>
</file>

<file path=ppt/slides/slide8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27" name="End"/>
          <p:cNvSpPr txBox="1"/>
          <p:nvPr>
            <p:ph type="title"/>
          </p:nvPr>
        </p:nvSpPr>
        <p:spPr>
          <a:prstGeom prst="rect">
            <a:avLst/>
          </a:prstGeom>
        </p:spPr>
        <p:txBody>
          <a:bodyPr/>
          <a:lstStyle/>
          <a:p>
            <a:pPr/>
            <a:r>
              <a:t>End</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3" name="Gospels Recap"/>
          <p:cNvSpPr txBox="1"/>
          <p:nvPr>
            <p:ph type="title"/>
          </p:nvPr>
        </p:nvSpPr>
        <p:spPr>
          <a:prstGeom prst="rect">
            <a:avLst/>
          </a:prstGeom>
        </p:spPr>
        <p:txBody>
          <a:bodyPr/>
          <a:lstStyle/>
          <a:p>
            <a:pPr/>
            <a:r>
              <a:t>Gospels Recap</a:t>
            </a:r>
          </a:p>
        </p:txBody>
      </p:sp>
      <p:sp>
        <p:nvSpPr>
          <p:cNvPr id="174" name="Matthew: teaching; righteousness; judgement; the Church; Immanuel; fulfilment; cosmic significance of Jesus…"/>
          <p:cNvSpPr txBox="1"/>
          <p:nvPr>
            <p:ph type="body" sz="half" idx="1"/>
          </p:nvPr>
        </p:nvSpPr>
        <p:spPr>
          <a:prstGeom prst="rect">
            <a:avLst/>
          </a:prstGeom>
        </p:spPr>
        <p:txBody>
          <a:bodyPr/>
          <a:lstStyle/>
          <a:p>
            <a:pPr marL="656709" indent="-656709" defTabSz="640794">
              <a:spcBef>
                <a:spcPts val="4600"/>
              </a:spcBef>
              <a:buBlip>
                <a:blip r:embed="rId2"/>
              </a:buBlip>
              <a:defRPr sz="3587"/>
            </a:pPr>
            <a:r>
              <a:rPr>
                <a:solidFill>
                  <a:schemeClr val="accent3">
                    <a:satOff val="20823"/>
                    <a:lumOff val="10104"/>
                  </a:schemeClr>
                </a:solidFill>
              </a:rPr>
              <a:t>Matthew:</a:t>
            </a:r>
            <a:r>
              <a:t> teaching; righteousness; judgement; the Church; Immanuel; fulfilment; cosmic significance of Jesus</a:t>
            </a:r>
          </a:p>
          <a:p>
            <a:pPr marL="656709" indent="-656709" defTabSz="640794">
              <a:spcBef>
                <a:spcPts val="4600"/>
              </a:spcBef>
              <a:buBlip>
                <a:blip r:embed="rId2"/>
              </a:buBlip>
              <a:defRPr sz="3587"/>
            </a:pPr>
            <a:r>
              <a:rPr>
                <a:solidFill>
                  <a:schemeClr val="accent3">
                    <a:satOff val="20823"/>
                    <a:lumOff val="10104"/>
                  </a:schemeClr>
                </a:solidFill>
              </a:rPr>
              <a:t>Mark:</a:t>
            </a:r>
            <a:r>
              <a:t> first written; Peter’s preaching; rough Greek, but vivid and lively; clever story-telling; 2 part structure; theme of secrecy; hard on disciples; abrupt ending</a:t>
            </a:r>
          </a:p>
          <a:p>
            <a:pPr marL="656709" indent="-656709" defTabSz="640794">
              <a:spcBef>
                <a:spcPts val="4600"/>
              </a:spcBef>
              <a:buBlip>
                <a:blip r:embed="rId2"/>
              </a:buBlip>
              <a:defRPr sz="3587"/>
            </a:pPr>
            <a:r>
              <a:rPr>
                <a:solidFill>
                  <a:schemeClr val="accent3">
                    <a:satOff val="20823"/>
                    <a:lumOff val="10104"/>
                  </a:schemeClr>
                </a:solidFill>
              </a:rPr>
              <a:t>Luke: </a:t>
            </a:r>
            <a:r>
              <a:t>similar to Mark, but with expanded central journey section; infancy and resurrection narratives; dispersed teaching; concern for marginalised; emphasised the Holy Spirit and Salvation</a:t>
            </a:r>
          </a:p>
          <a:p>
            <a:pPr marL="656709" indent="-656709" defTabSz="640794">
              <a:spcBef>
                <a:spcPts val="4600"/>
              </a:spcBef>
              <a:buBlip>
                <a:blip r:embed="rId2"/>
              </a:buBlip>
              <a:defRPr sz="3587"/>
            </a:pPr>
            <a:r>
              <a:rPr>
                <a:solidFill>
                  <a:schemeClr val="accent3">
                    <a:satOff val="20823"/>
                    <a:lumOff val="10104"/>
                  </a:schemeClr>
                </a:solidFill>
              </a:rPr>
              <a:t>John:</a:t>
            </a:r>
            <a:r>
              <a:t> two-part structure, but repeated visits to Jerusalem; 2nd mainly half private instruction; no exorcisms or parables; signs and ‘I am’ sayings’; eternal life; the cross is glory; Jesus is the truth come into the world</a:t>
            </a:r>
          </a:p>
        </p:txBody>
      </p:sp>
    </p:spTree>
  </p:cSld>
  <p:clrMapOvr>
    <a:masterClrMapping/>
  </p:clrMapOvr>
  <p:transition xmlns:p14="http://schemas.microsoft.com/office/powerpoint/2010/main" spd="med" advClick="1"/>
</p:sld>
</file>

<file path=ppt/theme/_rels/theme1.xml.rels><?xml version="1.0" encoding="UTF-8"?>
<Relationships xmlns="http://schemas.openxmlformats.org/package/2006/relationships"><Relationship Id="rId1" Type="http://schemas.openxmlformats.org/officeDocument/2006/relationships/image" Target="../media/image2.png"/></Relationships>

</file>

<file path=ppt/theme/_rels/theme2.xml.rels><?xml version="1.0" encoding="UTF-8"?>
<Relationships xmlns="http://schemas.openxmlformats.org/package/2006/relationships"><Relationship Id="rId1" Type="http://schemas.openxmlformats.org/officeDocument/2006/relationships/image" Target="../media/image6.png"/></Relationships>

</file>

<file path=ppt/theme/theme1.xml><?xml version="1.0" encoding="utf-8"?>
<a:theme xmlns:a="http://schemas.openxmlformats.org/drawingml/2006/main" xmlns:r="http://schemas.openxmlformats.org/officeDocument/2006/relationships" name="New_Template6">
  <a:themeElements>
    <a:clrScheme name="New_Template6">
      <a:dk1>
        <a:srgbClr val="000000"/>
      </a:dk1>
      <a:lt1>
        <a:srgbClr val="EEEEEE"/>
      </a:lt1>
      <a:dk2>
        <a:srgbClr val="3E4044"/>
      </a:dk2>
      <a:lt2>
        <a:srgbClr val="DCDDE0"/>
      </a:lt2>
      <a:accent1>
        <a:srgbClr val="0AB8BF"/>
      </a:accent1>
      <a:accent2>
        <a:srgbClr val="82B21C"/>
      </a:accent2>
      <a:accent3>
        <a:srgbClr val="E6A629"/>
      </a:accent3>
      <a:accent4>
        <a:srgbClr val="E86F1B"/>
      </a:accent4>
      <a:accent5>
        <a:srgbClr val="C4411D"/>
      </a:accent5>
      <a:accent6>
        <a:srgbClr val="795B8C"/>
      </a:accent6>
      <a:hlink>
        <a:srgbClr val="0000FF"/>
      </a:hlink>
      <a:folHlink>
        <a:srgbClr val="FF00FF"/>
      </a:folHlink>
    </a:clrScheme>
    <a:fontScheme name="New_Template6">
      <a:majorFont>
        <a:latin typeface="Superclarendon Regular"/>
        <a:ea typeface="Superclarendon Regular"/>
        <a:cs typeface="Superclarendon Regular"/>
      </a:majorFont>
      <a:minorFont>
        <a:latin typeface="Superclarendon Regular"/>
        <a:ea typeface="Superclarendon Regular"/>
        <a:cs typeface="Superclarendon Regular"/>
      </a:minorFont>
    </a:fontScheme>
    <a:fmtScheme name="New_Template6">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3d/>
      </a:spPr>
      <a:bodyPr rot="0" spcFirstLastPara="1" vertOverflow="overflow" horzOverflow="overflow" vert="horz" wrap="square" lIns="71437" tIns="71437" rIns="71437" bIns="71437" numCol="1" spcCol="38100" rtlCol="0" anchor="ctr" upright="0">
        <a:spAutoFit/>
      </a:bodyPr>
      <a:lstStyle>
        <a:defPPr marL="0" marR="0" indent="0" algn="ctr" defTabSz="821531"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EEEEEE"/>
            </a:solidFill>
            <a:effectLst>
              <a:outerShdw sx="100000" sy="100000" kx="0" ky="0" algn="b" rotWithShape="0" blurRad="25400" dist="25400" dir="2388334">
                <a:srgbClr val="000000">
                  <a:alpha val="79310"/>
                </a:srgbClr>
              </a:outerShdw>
            </a:effectLst>
            <a:uFillTx/>
            <a:latin typeface="Helvetica Neue Bold Condensed"/>
            <a:ea typeface="Helvetica Neue Bold Condensed"/>
            <a:cs typeface="Helvetica Neue Bold Condensed"/>
            <a:sym typeface="Helvetica Neue Bold Condensed"/>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a:noFill/>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upright="0">
        <a:spAutoFit/>
      </a:bodyPr>
      <a:lstStyle>
        <a:defPPr marL="0" marR="0" indent="0" algn="ctr" defTabSz="821531" rtl="0" fontAlgn="auto" latinLnBrk="0" hangingPunct="0">
          <a:lnSpc>
            <a:spcPct val="100000"/>
          </a:lnSpc>
          <a:spcBef>
            <a:spcPts val="0"/>
          </a:spcBef>
          <a:spcAft>
            <a:spcPts val="0"/>
          </a:spcAft>
          <a:buClrTx/>
          <a:buSzTx/>
          <a:buFontTx/>
          <a:buNone/>
          <a:tabLst/>
          <a:defRPr b="0" baseline="0" cap="none" i="0" spc="0" strike="noStrike" sz="5200" u="none" kumimoji="0" normalizeH="0">
            <a:ln>
              <a:noFill/>
            </a:ln>
            <a:solidFill>
              <a:srgbClr val="EEEEEE"/>
            </a:solidFill>
            <a:effectLst/>
            <a:uFillTx/>
            <a:latin typeface="Helvetica Neue Bold Condensed"/>
            <a:ea typeface="Helvetica Neue Bold Condensed"/>
            <a:cs typeface="Helvetica Neue Bold Condensed"/>
            <a:sym typeface="Helvetica Neue Bold Condensed"/>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New_Template6">
  <a:themeElements>
    <a:clrScheme name="New_Template6">
      <a:dk1>
        <a:srgbClr val="000000"/>
      </a:dk1>
      <a:lt1>
        <a:srgbClr val="FFFFFF"/>
      </a:lt1>
      <a:dk2>
        <a:srgbClr val="3E4044"/>
      </a:dk2>
      <a:lt2>
        <a:srgbClr val="DCDDE0"/>
      </a:lt2>
      <a:accent1>
        <a:srgbClr val="0AB8BF"/>
      </a:accent1>
      <a:accent2>
        <a:srgbClr val="82B21C"/>
      </a:accent2>
      <a:accent3>
        <a:srgbClr val="E6A629"/>
      </a:accent3>
      <a:accent4>
        <a:srgbClr val="E86F1B"/>
      </a:accent4>
      <a:accent5>
        <a:srgbClr val="C4411D"/>
      </a:accent5>
      <a:accent6>
        <a:srgbClr val="795B8C"/>
      </a:accent6>
      <a:hlink>
        <a:srgbClr val="0000FF"/>
      </a:hlink>
      <a:folHlink>
        <a:srgbClr val="FF00FF"/>
      </a:folHlink>
    </a:clrScheme>
    <a:fontScheme name="New_Template6">
      <a:majorFont>
        <a:latin typeface="Superclarendon Regular"/>
        <a:ea typeface="Superclarendon Regular"/>
        <a:cs typeface="Superclarendon Regular"/>
      </a:majorFont>
      <a:minorFont>
        <a:latin typeface="Superclarendon Regular"/>
        <a:ea typeface="Superclarendon Regular"/>
        <a:cs typeface="Superclarendon Regular"/>
      </a:minorFont>
    </a:fontScheme>
    <a:fmtScheme name="New_Template6">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3d/>
      </a:spPr>
      <a:bodyPr rot="0" spcFirstLastPara="1" vertOverflow="overflow" horzOverflow="overflow" vert="horz" wrap="square" lIns="71437" tIns="71437" rIns="71437" bIns="71437" numCol="1" spcCol="38100" rtlCol="0" anchor="ctr" upright="0">
        <a:spAutoFit/>
      </a:bodyPr>
      <a:lstStyle>
        <a:defPPr marL="0" marR="0" indent="0" algn="ctr" defTabSz="821531"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EEEEEE"/>
            </a:solidFill>
            <a:effectLst>
              <a:outerShdw sx="100000" sy="100000" kx="0" ky="0" algn="b" rotWithShape="0" blurRad="25400" dist="25400" dir="2388334">
                <a:srgbClr val="000000">
                  <a:alpha val="79310"/>
                </a:srgbClr>
              </a:outerShdw>
            </a:effectLst>
            <a:uFillTx/>
            <a:latin typeface="Helvetica Neue Bold Condensed"/>
            <a:ea typeface="Helvetica Neue Bold Condensed"/>
            <a:cs typeface="Helvetica Neue Bold Condensed"/>
            <a:sym typeface="Helvetica Neue Bold Condensed"/>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a:noFill/>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upright="0">
        <a:spAutoFit/>
      </a:bodyPr>
      <a:lstStyle>
        <a:defPPr marL="0" marR="0" indent="0" algn="ctr" defTabSz="821531" rtl="0" fontAlgn="auto" latinLnBrk="0" hangingPunct="0">
          <a:lnSpc>
            <a:spcPct val="100000"/>
          </a:lnSpc>
          <a:spcBef>
            <a:spcPts val="0"/>
          </a:spcBef>
          <a:spcAft>
            <a:spcPts val="0"/>
          </a:spcAft>
          <a:buClrTx/>
          <a:buSzTx/>
          <a:buFontTx/>
          <a:buNone/>
          <a:tabLst/>
          <a:defRPr b="0" baseline="0" cap="none" i="0" spc="0" strike="noStrike" sz="5200" u="none" kumimoji="0" normalizeH="0">
            <a:ln>
              <a:noFill/>
            </a:ln>
            <a:solidFill>
              <a:srgbClr val="EEEEEE"/>
            </a:solidFill>
            <a:effectLst/>
            <a:uFillTx/>
            <a:latin typeface="Helvetica Neue Bold Condensed"/>
            <a:ea typeface="Helvetica Neue Bold Condensed"/>
            <a:cs typeface="Helvetica Neue Bold Condensed"/>
            <a:sym typeface="Helvetica Neue Bold Condensed"/>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